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7"/>
  </p:notesMasterIdLst>
  <p:handoutMasterIdLst>
    <p:handoutMasterId r:id="rId8"/>
  </p:handoutMasterIdLst>
  <p:sldIdLst>
    <p:sldId id="256" r:id="rId2"/>
    <p:sldId id="372" r:id="rId3"/>
    <p:sldId id="370" r:id="rId4"/>
    <p:sldId id="369" r:id="rId5"/>
    <p:sldId id="373" r:id="rId6"/>
  </p:sldIdLst>
  <p:sldSz cx="9144000" cy="6858000" type="screen4x3"/>
  <p:notesSz cx="7107238" cy="102409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99FF"/>
    <a:srgbClr val="0066FF"/>
    <a:srgbClr val="FFFF00"/>
    <a:srgbClr val="99CCFF"/>
    <a:srgbClr val="FFCCFF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91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81FC0C1F-615B-434E-A05E-A8F35C18CC7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747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9688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4100"/>
            <a:ext cx="568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タイトルの書式設定</a:t>
            </a:r>
            <a:endParaRPr lang="en-US" altLang="ja-JP" noProof="0" smtClean="0"/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6613"/>
            <a:ext cx="3079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130" tIns="49565" rIns="99130" bIns="49565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4B0A10D8-61A2-453D-B4BD-FC80338E69A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4147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3BFD51C-7499-4CDE-8F70-5607290EE77B}" type="slidenum">
              <a:rPr lang="ja-JP" altLang="en-US" sz="1300" smtClean="0">
                <a:latin typeface="ＭＳ Ｐ明朝" panose="02020600040205080304" pitchFamily="18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latin typeface="ＭＳ Ｐ明朝" panose="02020600040205080304" pitchFamily="18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3256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42703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161849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161849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67137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590800" y="2286000"/>
            <a:ext cx="6400800" cy="1066800"/>
          </a:xfrm>
        </p:spPr>
        <p:txBody>
          <a:bodyPr/>
          <a:lstStyle>
            <a:lvl1pPr>
              <a:defRPr sz="44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 altLang="ja-JP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93975" y="3048000"/>
            <a:ext cx="6321425" cy="685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CB926C1-B77E-4353-B4E5-EF991E57BEF9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0DA5-9547-444A-B4DE-DB99C3AF073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063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B2590-96B3-4F14-92EB-AD3BD832B26A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53F22-6200-455B-B183-6646D709428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954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4700" y="152400"/>
            <a:ext cx="1714500" cy="64008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981200" y="152400"/>
            <a:ext cx="4991100" cy="6400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AD526-0029-4A6B-B1B0-85B92060FB3F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26783-CF13-4CB6-92C8-2551EFB4AB9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25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AD6EA-5310-4499-9948-CE7A4CEAF4D7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4CD1F-7DB0-477C-9BB9-8643EEE2895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26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A12B7-4DDB-406D-913F-A861180D0346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4C575-BFC9-4225-AC69-D490E6374F6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63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981200" y="1371600"/>
            <a:ext cx="3352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86400" y="1371600"/>
            <a:ext cx="3352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F1AC3-F975-4680-9E95-2692431B7E52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1978-33C8-4CC3-B9B4-1203BE2D1A3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024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71F60-8DB8-43EB-8B61-EB55834EA21B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C19B9-F904-4DAC-A936-08407192F65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080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40B5C-8393-46CD-A657-EC1FE329B415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724F5-6C1C-4129-A775-F09480610F5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879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8A852-99F9-4551-A17F-69734F5182FB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3CD24-2B03-45DB-B273-1FB2248D5A7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461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2AAA5-EFC4-404E-86FA-D84A197350E1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116E-2CF8-4685-93A0-D4AC563C62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270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96FE1-2BD7-47A5-A323-CD0944077BE1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A9C46-2B77-46E2-8AC2-AFE01A29FD9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878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152400"/>
            <a:ext cx="6781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371600"/>
            <a:ext cx="6858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ja-JP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31968D72-35B1-48C4-8DD6-09663461CE39}" type="datetime1">
              <a:rPr lang="ja-JP" altLang="en-US"/>
              <a:pPr>
                <a:defRPr/>
              </a:pPr>
              <a:t>2019/7/8</a:t>
            </a:fld>
            <a:endParaRPr lang="en-US" altLang="ja-JP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37AE5CB1-37AE-4B37-A762-277AEDA45A2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Clr>
          <a:srgbClr val="FFCC00"/>
        </a:buClr>
        <a:defRPr kumimoji="1" sz="40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anose="05000000000000000000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B29000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99BBAD-74E9-40F9-BEC8-3C0ACFE582CC}" type="slidenum">
              <a:rPr kumimoji="0" lang="ja-JP" altLang="en-US" sz="140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ja-JP" sz="140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映像技術演習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2" y="3175000"/>
            <a:ext cx="6651848" cy="685800"/>
          </a:xfrm>
        </p:spPr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11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13</a:t>
            </a:r>
            <a:r>
              <a:rPr lang="ja-JP" altLang="en-US" dirty="0" smtClean="0"/>
              <a:t>回：自由編集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63" y="2481263"/>
            <a:ext cx="7380312" cy="4094632"/>
          </a:xfrm>
          <a:prstGeom prst="rect">
            <a:avLst/>
          </a:prstGeom>
        </p:spPr>
      </p:pic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995FDC7-925F-4DC7-ADBD-BD08C3320130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267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オーサリング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169988"/>
            <a:ext cx="87137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[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書き出しと共有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]</a:t>
            </a:r>
            <a:r>
              <a:rPr kumimoji="0" lang="ja-JP" altLang="en-US" dirty="0">
                <a:latin typeface="Times New Roman" panose="02020603050405020304" pitchFamily="18" charset="0"/>
              </a:rPr>
              <a:t>をクリックする。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AutoNum type="arabicPeriod"/>
            </a:pPr>
            <a:r>
              <a:rPr kumimoji="0" lang="ja-JP" altLang="en-US" dirty="0">
                <a:latin typeface="Times New Roman" panose="02020603050405020304" pitchFamily="18" charset="0"/>
              </a:rPr>
              <a:t>書き出しの種類を選択する。</a:t>
            </a:r>
          </a:p>
        </p:txBody>
      </p:sp>
      <p:sp>
        <p:nvSpPr>
          <p:cNvPr id="139270" name="Oval 6"/>
          <p:cNvSpPr>
            <a:spLocks noChangeArrowheads="1"/>
          </p:cNvSpPr>
          <p:nvPr/>
        </p:nvSpPr>
        <p:spPr bwMode="auto">
          <a:xfrm>
            <a:off x="7452320" y="2492896"/>
            <a:ext cx="1080120" cy="504825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827584" y="3069729"/>
            <a:ext cx="3996324" cy="1007343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8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735" y="2564904"/>
            <a:ext cx="6679542" cy="4153220"/>
          </a:xfrm>
          <a:prstGeom prst="rect">
            <a:avLst/>
          </a:prstGeom>
        </p:spPr>
      </p:pic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CD22A4A0-C58A-4447-AE3B-5F003CE6F925}" type="slidenum">
              <a:rPr lang="ja-JP" altLang="en-US" sz="1400">
                <a:latin typeface="ＭＳ Ｐ明朝" pitchFamily="18" charset="-128"/>
                <a:ea typeface="ＭＳ Ｐ明朝" pitchFamily="18" charset="-128"/>
              </a:rPr>
              <a:pPr algn="r" eaLnBrk="1" hangingPunct="1"/>
              <a:t>3</a:t>
            </a:fld>
            <a:endParaRPr lang="en-US" altLang="ja-JP" sz="140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5123" name="タイトル 1"/>
          <p:cNvSpPr>
            <a:spLocks noGrp="1"/>
          </p:cNvSpPr>
          <p:nvPr>
            <p:ph type="title" idx="4294967295"/>
          </p:nvPr>
        </p:nvSpPr>
        <p:spPr>
          <a:xfrm>
            <a:off x="1116013" y="69850"/>
            <a:ext cx="7646987" cy="838200"/>
          </a:xfrm>
        </p:spPr>
        <p:txBody>
          <a:bodyPr/>
          <a:lstStyle/>
          <a:p>
            <a:r>
              <a:rPr lang="ja-JP" altLang="en-US" dirty="0" smtClean="0"/>
              <a:t>ファイルとして書き出す</a:t>
            </a:r>
          </a:p>
        </p:txBody>
      </p:sp>
      <p:sp>
        <p:nvSpPr>
          <p:cNvPr id="3" name="円/楕円 2"/>
          <p:cNvSpPr/>
          <p:nvPr/>
        </p:nvSpPr>
        <p:spPr bwMode="auto">
          <a:xfrm>
            <a:off x="2555776" y="2746982"/>
            <a:ext cx="878384" cy="796393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3275856" y="3817666"/>
            <a:ext cx="1080120" cy="648072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円/楕円 7"/>
          <p:cNvSpPr/>
          <p:nvPr/>
        </p:nvSpPr>
        <p:spPr bwMode="auto">
          <a:xfrm>
            <a:off x="2030004" y="6021288"/>
            <a:ext cx="2808312" cy="648072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50825" y="1169988"/>
            <a:ext cx="84248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[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デバイス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]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を選択、「解像度」を　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HD720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に設定。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ファイル名、保存先を確認して、「保存」を押す。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1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CD22A4A0-C58A-4447-AE3B-5F003CE6F925}" type="slidenum">
              <a:rPr lang="ja-JP" altLang="en-US" sz="1400">
                <a:latin typeface="ＭＳ Ｐ明朝" pitchFamily="18" charset="-128"/>
                <a:ea typeface="ＭＳ Ｐ明朝" pitchFamily="18" charset="-128"/>
              </a:rPr>
              <a:pPr algn="r" eaLnBrk="1" hangingPunct="1"/>
              <a:t>4</a:t>
            </a:fld>
            <a:endParaRPr lang="en-US" altLang="ja-JP" sz="140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5123" name="タイトル 1"/>
          <p:cNvSpPr>
            <a:spLocks noGrp="1"/>
          </p:cNvSpPr>
          <p:nvPr>
            <p:ph type="title" idx="4294967295"/>
          </p:nvPr>
        </p:nvSpPr>
        <p:spPr>
          <a:xfrm>
            <a:off x="1116013" y="69850"/>
            <a:ext cx="7646987" cy="838200"/>
          </a:xfrm>
        </p:spPr>
        <p:txBody>
          <a:bodyPr/>
          <a:lstStyle/>
          <a:p>
            <a:r>
              <a:rPr lang="ja-JP" altLang="en-US" dirty="0" smtClean="0"/>
              <a:t>自身の作品の書き出し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50825" y="1169988"/>
            <a:ext cx="8424863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自分の映像を編集し、書き出しをする。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ClrTx/>
              <a:buSzTx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ファイルは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D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ドライブに書き出し、最終的にポータブル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HDD</a:t>
            </a:r>
            <a:r>
              <a:rPr kumimoji="0" lang="ja-JP" altLang="en-US" dirty="0" err="1" smtClean="0">
                <a:latin typeface="Times New Roman" panose="02020603050405020304" pitchFamily="18" charset="0"/>
              </a:rPr>
              <a:t>に保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存すること。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ClrTx/>
              <a:buSzTx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ファイル名：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ja-JP" altLang="en-US" dirty="0" smtClean="0">
                <a:latin typeface="Times New Roman" panose="02020603050405020304" pitchFamily="18" charset="0"/>
              </a:rPr>
              <a:t>学籍番号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,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氏名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-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作品タイトル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.</a:t>
            </a:r>
            <a:r>
              <a:rPr kumimoji="0" lang="en-US" altLang="ja-JP" dirty="0">
                <a:latin typeface="Times New Roman" panose="02020603050405020304" pitchFamily="18" charset="0"/>
              </a:rPr>
              <a:t>mp4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en-US" altLang="ja-JP" dirty="0" smtClean="0">
                <a:latin typeface="Times New Roman" panose="02020603050405020304" pitchFamily="18" charset="0"/>
              </a:rPr>
              <a:t>(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例：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1808XXX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北星太郎－〇〇○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.mp4)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defRPr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19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(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金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)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 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時まで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ClrTx/>
              <a:buSzTx/>
              <a:defRPr/>
            </a:pPr>
            <a:r>
              <a:rPr kumimoji="0" lang="ja-JP" altLang="en-US" dirty="0" smtClean="0">
                <a:latin typeface="Times New Roman" panose="02020603050405020304" pitchFamily="18" charset="0"/>
              </a:rPr>
              <a:t>上映会エントリーシートの提出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/>
            </a:r>
            <a:br>
              <a:rPr kumimoji="0" lang="en-US" altLang="ja-JP" dirty="0" smtClean="0">
                <a:latin typeface="Times New Roman" panose="02020603050405020304" pitchFamily="18" charset="0"/>
              </a:rPr>
            </a:br>
            <a:r>
              <a:rPr kumimoji="0" lang="ja-JP" altLang="en-US" dirty="0" smtClean="0">
                <a:latin typeface="Times New Roman" panose="02020603050405020304" pitchFamily="18" charset="0"/>
              </a:rPr>
              <a:t>（授業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HP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よりファイルをダウンロード）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9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D217693-FC1C-403D-A108-894BC03CC517}" type="slidenum">
              <a:rPr kumimoji="0"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ja-JP" sz="14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9395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/>
              <a:t>今後の日程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9388" y="980728"/>
            <a:ext cx="878522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71463" indent="-271463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3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9000"/>
              </a:buClr>
              <a:buSzPct val="60000"/>
              <a:buFont typeface="Wingdings" panose="05000000000000000000" pitchFamily="2" charset="2"/>
              <a:buChar char="l"/>
              <a:tabLst>
                <a:tab pos="271463" algn="l"/>
              </a:tabLst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6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25</a:t>
            </a:r>
            <a:r>
              <a:rPr kumimoji="0" lang="ja-JP" altLang="en-US" smtClean="0">
                <a:latin typeface="Times New Roman" panose="02020603050405020304" pitchFamily="18" charset="0"/>
              </a:rPr>
              <a:t>日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　自由編集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休講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>
                <a:latin typeface="Times New Roman" panose="02020603050405020304" pitchFamily="18" charset="0"/>
              </a:rPr>
              <a:t>9</a:t>
            </a:r>
            <a:r>
              <a:rPr kumimoji="0" lang="ja-JP" altLang="en-US" dirty="0">
                <a:latin typeface="Times New Roman" panose="02020603050405020304" pitchFamily="18" charset="0"/>
              </a:rPr>
              <a:t>日、</a:t>
            </a:r>
            <a:r>
              <a:rPr kumimoji="0" lang="en-US" altLang="ja-JP" dirty="0">
                <a:latin typeface="Times New Roman" panose="02020603050405020304" pitchFamily="18" charset="0"/>
              </a:rPr>
              <a:t>7</a:t>
            </a:r>
            <a:r>
              <a:rPr kumimoji="0" lang="ja-JP" altLang="en-US" dirty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>
                <a:latin typeface="Times New Roman" panose="02020603050405020304" pitchFamily="18" charset="0"/>
              </a:rPr>
              <a:t>16</a:t>
            </a:r>
            <a:r>
              <a:rPr kumimoji="0" lang="ja-JP" altLang="en-US" dirty="0">
                <a:latin typeface="Times New Roman" panose="02020603050405020304" pitchFamily="18" charset="0"/>
              </a:rPr>
              <a:t>日　自由編集</a:t>
            </a:r>
            <a:endParaRPr kumimoji="0" lang="en-US" altLang="ja-JP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19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dirty="0">
                <a:latin typeface="Times New Roman" panose="02020603050405020304" pitchFamily="18" charset="0"/>
              </a:rPr>
              <a:t>(</a:t>
            </a:r>
            <a:r>
              <a:rPr kumimoji="0" lang="ja-JP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金</a:t>
            </a:r>
            <a:r>
              <a:rPr kumimoji="0" lang="en-US" altLang="ja-JP" dirty="0">
                <a:latin typeface="Times New Roman" panose="02020603050405020304" pitchFamily="18" charset="0"/>
              </a:rPr>
              <a:t>)</a:t>
            </a:r>
            <a:r>
              <a:rPr kumimoji="0" lang="ja-JP" altLang="en-US" dirty="0">
                <a:latin typeface="Times New Roman" panose="02020603050405020304" pitchFamily="18" charset="0"/>
              </a:rPr>
              <a:t>：</a:t>
            </a:r>
            <a:r>
              <a:rPr kumimoji="0" lang="ja-JP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作品提出期限</a:t>
            </a:r>
            <a:r>
              <a:rPr kumimoji="0" lang="en-US" altLang="ja-JP" dirty="0">
                <a:solidFill>
                  <a:srgbClr val="FF0000"/>
                </a:solidFill>
                <a:latin typeface="Times New Roman" panose="02020603050405020304" pitchFamily="18" charset="0"/>
              </a:rPr>
              <a:t>(17</a:t>
            </a:r>
            <a:r>
              <a:rPr kumimoji="0" lang="ja-JP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時</a:t>
            </a:r>
            <a:r>
              <a:rPr kumimoji="0" lang="en-US" altLang="ja-JP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23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　：　作品鑑賞会（</a:t>
            </a:r>
            <a:r>
              <a:rPr kumimoji="0" lang="en-US" altLang="ja-JP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C700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）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30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</a:t>
            </a:r>
            <a:r>
              <a:rPr kumimoji="0" lang="en-US" altLang="ja-JP" baseline="30000" dirty="0" smtClean="0">
                <a:latin typeface="Times New Roman" panose="02020603050405020304" pitchFamily="18" charset="0"/>
              </a:rPr>
              <a:t>※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：</a:t>
            </a:r>
            <a:r>
              <a:rPr kumimoji="0" lang="ja-JP" altLang="en-US" dirty="0">
                <a:latin typeface="Times New Roman" panose="02020603050405020304" pitchFamily="18" charset="0"/>
              </a:rPr>
              <a:t>　作品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鑑賞会（</a:t>
            </a:r>
            <a:r>
              <a:rPr kumimoji="0" lang="en-US" altLang="ja-JP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C403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）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dirty="0" smtClean="0">
                <a:latin typeface="Times New Roman" panose="02020603050405020304" pitchFamily="18" charset="0"/>
              </a:rPr>
              <a:t>※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 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7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Times New Roman" panose="02020603050405020304" pitchFamily="18" charset="0"/>
              </a:rPr>
              <a:t>30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日は</a:t>
            </a:r>
            <a:r>
              <a:rPr kumimoji="0" lang="ja-JP" altLang="en-US" dirty="0" smtClean="0">
                <a:latin typeface="Times New Roman" panose="02020603050405020304" pitchFamily="18" charset="0"/>
              </a:rPr>
              <a:t>補講</a:t>
            </a:r>
            <a:endParaRPr kumimoji="0" lang="en-US" altLang="ja-JP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37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C_Film_Spotlight_TP01140812">
  <a:themeElements>
    <a:clrScheme name="TC_Film_Spotlight_TP01140812 1">
      <a:dk1>
        <a:srgbClr val="624F00"/>
      </a:dk1>
      <a:lt1>
        <a:srgbClr val="FFFFFF"/>
      </a:lt1>
      <a:dk2>
        <a:srgbClr val="000000"/>
      </a:dk2>
      <a:lt2>
        <a:srgbClr val="000000"/>
      </a:lt2>
      <a:accent1>
        <a:srgbClr val="FFCC00"/>
      </a:accent1>
      <a:accent2>
        <a:srgbClr val="A88800"/>
      </a:accent2>
      <a:accent3>
        <a:srgbClr val="AAAAAA"/>
      </a:accent3>
      <a:accent4>
        <a:srgbClr val="DADADA"/>
      </a:accent4>
      <a:accent5>
        <a:srgbClr val="FFE2AA"/>
      </a:accent5>
      <a:accent6>
        <a:srgbClr val="987B00"/>
      </a:accent6>
      <a:hlink>
        <a:srgbClr val="E1E0C9"/>
      </a:hlink>
      <a:folHlink>
        <a:srgbClr val="624F00"/>
      </a:folHlink>
    </a:clrScheme>
    <a:fontScheme name="TC_Film_Spotlight_TP01140812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C_Film_Spotlight_TP01140812 1">
        <a:dk1>
          <a:srgbClr val="624F00"/>
        </a:dk1>
        <a:lt1>
          <a:srgbClr val="FFFFFF"/>
        </a:lt1>
        <a:dk2>
          <a:srgbClr val="000000"/>
        </a:dk2>
        <a:lt2>
          <a:srgbClr val="000000"/>
        </a:lt2>
        <a:accent1>
          <a:srgbClr val="FFCC00"/>
        </a:accent1>
        <a:accent2>
          <a:srgbClr val="A888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987B00"/>
        </a:accent6>
        <a:hlink>
          <a:srgbClr val="E1E0C9"/>
        </a:hlink>
        <a:folHlink>
          <a:srgbClr val="624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3137</TotalTime>
  <Words>88</Words>
  <Application>Microsoft Office PowerPoint</Application>
  <PresentationFormat>画面に合わせる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ＭＳ Ｐ明朝</vt:lpstr>
      <vt:lpstr>Times New Roman</vt:lpstr>
      <vt:lpstr>Wingdings</vt:lpstr>
      <vt:lpstr>TC_Film_Spotlight_TP01140812</vt:lpstr>
      <vt:lpstr>映像技術演習</vt:lpstr>
      <vt:lpstr>オーサリング</vt:lpstr>
      <vt:lpstr>ファイルとして書き出す</vt:lpstr>
      <vt:lpstr>自身の作品の書き出し</vt:lpstr>
      <vt:lpstr>今後の日程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user</dc:creator>
  <cp:lastModifiedBy>user</cp:lastModifiedBy>
  <cp:revision>109</cp:revision>
  <dcterms:created xsi:type="dcterms:W3CDTF">2004-12-02T09:57:16Z</dcterms:created>
  <dcterms:modified xsi:type="dcterms:W3CDTF">2019-07-08T06:47:11Z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TC011408121041</vt:lpwstr>
  </property>
</Properties>
</file>