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9"/>
  </p:notesMasterIdLst>
  <p:handoutMasterIdLst>
    <p:handoutMasterId r:id="rId30"/>
  </p:handoutMasterIdLst>
  <p:sldIdLst>
    <p:sldId id="256" r:id="rId2"/>
    <p:sldId id="302" r:id="rId3"/>
    <p:sldId id="257" r:id="rId4"/>
    <p:sldId id="334" r:id="rId5"/>
    <p:sldId id="360" r:id="rId6"/>
    <p:sldId id="335" r:id="rId7"/>
    <p:sldId id="368" r:id="rId8"/>
    <p:sldId id="337" r:id="rId9"/>
    <p:sldId id="336" r:id="rId10"/>
    <p:sldId id="339" r:id="rId11"/>
    <p:sldId id="340" r:id="rId12"/>
    <p:sldId id="341" r:id="rId13"/>
    <p:sldId id="348" r:id="rId14"/>
    <p:sldId id="342" r:id="rId15"/>
    <p:sldId id="344" r:id="rId16"/>
    <p:sldId id="361" r:id="rId17"/>
    <p:sldId id="345" r:id="rId18"/>
    <p:sldId id="362" r:id="rId19"/>
    <p:sldId id="364" r:id="rId20"/>
    <p:sldId id="363" r:id="rId21"/>
    <p:sldId id="365" r:id="rId22"/>
    <p:sldId id="352" r:id="rId23"/>
    <p:sldId id="353" r:id="rId24"/>
    <p:sldId id="332" r:id="rId25"/>
    <p:sldId id="355" r:id="rId26"/>
    <p:sldId id="359" r:id="rId27"/>
    <p:sldId id="356" r:id="rId2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99FF"/>
    <a:srgbClr val="0066FF"/>
    <a:srgbClr val="FFFF00"/>
    <a:srgbClr val="99CCFF"/>
    <a:srgbClr val="FFCCFF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91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3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l" defTabSz="989708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404" y="1"/>
            <a:ext cx="30763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r" defTabSz="989708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582"/>
            <a:ext cx="3076310" cy="51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l" defTabSz="989708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404" y="9720582"/>
            <a:ext cx="3076310" cy="51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r" defTabSz="989708" eaLnBrk="1" hangingPunct="1">
              <a:defRPr sz="1300"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81FC0C1F-615B-434E-A05E-A8F35C18CC7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7472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3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l" defTabSz="989708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404" y="1"/>
            <a:ext cx="30763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r" defTabSz="989708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6" y="4861085"/>
            <a:ext cx="5678489" cy="4605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タイトルの書式設定</a:t>
            </a:r>
            <a:endParaRPr lang="en-US" altLang="ja-JP" noProof="0" smtClean="0"/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582"/>
            <a:ext cx="3076310" cy="51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l" defTabSz="989708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404" y="9720582"/>
            <a:ext cx="3076310" cy="51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r" defTabSz="989708" eaLnBrk="1" hangingPunct="1">
              <a:defRPr sz="1300"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4B0A10D8-61A2-453D-B4BD-FC80338E69A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4147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7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281" indent="-285493" defTabSz="9897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971" indent="-228394" defTabSz="9897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760" indent="-228394" defTabSz="9897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548" indent="-228394" defTabSz="989708">
              <a:spcBef>
                <a:spcPct val="30000"/>
              </a:spcBef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5pPr>
            <a:lvl6pPr marL="2512337" indent="-228394" defTabSz="9897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6pPr>
            <a:lvl7pPr marL="2969125" indent="-228394" defTabSz="9897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7pPr>
            <a:lvl8pPr marL="3425914" indent="-228394" defTabSz="9897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8pPr>
            <a:lvl9pPr marL="3882702" indent="-228394" defTabSz="9897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3BFD51C-7499-4CDE-8F70-5607290EE77B}" type="slidenum">
              <a:rPr lang="ja-JP" altLang="en-US" sz="1300">
                <a:latin typeface="ＭＳ Ｐ明朝" panose="02020600040205080304" pitchFamily="18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latin typeface="ＭＳ Ｐ明朝" panose="02020600040205080304" pitchFamily="18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325668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744151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9559222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986435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8027680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0383192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6046462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7058723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612521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7785655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111667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1282980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2342241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1345040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3090345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1274149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7316986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5404351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040005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203004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652988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629367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322707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636629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046238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705985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590800" y="2286000"/>
            <a:ext cx="6400800" cy="1066800"/>
          </a:xfrm>
        </p:spPr>
        <p:txBody>
          <a:bodyPr/>
          <a:lstStyle>
            <a:lvl1pPr>
              <a:defRPr sz="44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 altLang="ja-JP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93975" y="3048000"/>
            <a:ext cx="6321425" cy="685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CB926C1-B77E-4353-B4E5-EF991E57BEF9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50DA5-9547-444A-B4DE-DB99C3AF073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063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B2590-96B3-4F14-92EB-AD3BD832B26A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53F22-6200-455B-B183-6646D709428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954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24700" y="152400"/>
            <a:ext cx="1714500" cy="64008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981200" y="152400"/>
            <a:ext cx="4991100" cy="6400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AD526-0029-4A6B-B1B0-85B92060FB3F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26783-CF13-4CB6-92C8-2551EFB4AB9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125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AD6EA-5310-4499-9948-CE7A4CEAF4D7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4CD1F-7DB0-477C-9BB9-8643EEE2895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26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A12B7-4DDB-406D-913F-A861180D0346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4C575-BFC9-4225-AC69-D490E6374F6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633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981200" y="1371600"/>
            <a:ext cx="3352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86400" y="1371600"/>
            <a:ext cx="3352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F1AC3-F975-4680-9E95-2692431B7E52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1978-33C8-4CC3-B9B4-1203BE2D1A3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024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71F60-8DB8-43EB-8B61-EB55834EA21B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C19B9-F904-4DAC-A936-08407192F65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080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40B5C-8393-46CD-A657-EC1FE329B415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724F5-6C1C-4129-A775-F09480610F5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879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8A852-99F9-4551-A17F-69734F5182FB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3CD24-2B03-45DB-B273-1FB2248D5A7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461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2AAA5-EFC4-404E-86FA-D84A197350E1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F116E-2CF8-4685-93A0-D4AC563C62E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270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96FE1-2BD7-47A5-A323-CD0944077BE1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A9C46-2B77-46E2-8AC2-AFE01A29FD9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878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152400"/>
            <a:ext cx="6781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1200" y="1371600"/>
            <a:ext cx="6858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altLang="ja-JP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31968D72-35B1-48C4-8DD6-09663461CE39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37AE5CB1-37AE-4B37-A762-277AEDA45A2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4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99BBAD-74E9-40F9-BEC8-3C0ACFE582CC}" type="slidenum">
              <a:rPr kumimoji="0" lang="ja-JP" altLang="en-US" sz="140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ja-JP" sz="140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映像技術演習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3975" y="3175000"/>
            <a:ext cx="6321425" cy="685800"/>
          </a:xfrm>
        </p:spPr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dirty="0"/>
              <a:t>7</a:t>
            </a:r>
            <a:r>
              <a:rPr lang="ja-JP" altLang="en-US" dirty="0" smtClean="0"/>
              <a:t>回：オーサリング・書き出し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B1DE037-56FA-4574-BCD1-F739A425A577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3555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 smtClean="0"/>
              <a:t>ＤＶＤ書き出し用の設定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0825" y="1169988"/>
            <a:ext cx="8713788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 dirty="0">
                <a:latin typeface="Times New Roman" panose="02020603050405020304" pitchFamily="18" charset="0"/>
              </a:rPr>
              <a:t>ＤＶＤへの書き出しの際には、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 dirty="0">
                <a:latin typeface="Times New Roman" panose="02020603050405020304" pitchFamily="18" charset="0"/>
              </a:rPr>
              <a:t>シーン、チャプターの作成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 dirty="0">
                <a:latin typeface="Times New Roman" panose="02020603050405020304" pitchFamily="18" charset="0"/>
              </a:rPr>
              <a:t>メニュー画面の作成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 dirty="0">
                <a:latin typeface="Times New Roman" panose="02020603050405020304" pitchFamily="18" charset="0"/>
              </a:rPr>
              <a:t>	が可能。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578100"/>
            <a:ext cx="3324225" cy="3667125"/>
          </a:xfrm>
          <a:prstGeom prst="rect">
            <a:avLst/>
          </a:prstGeom>
        </p:spPr>
      </p:pic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E022C424-EE4F-4E9B-B3D7-3EE4E053A3AE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5604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シーンの作成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8713788" cy="179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>
                <a:latin typeface="Times New Roman" panose="02020603050405020304" pitchFamily="18" charset="0"/>
              </a:rPr>
              <a:t>シーンを作成すると、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>
                <a:latin typeface="Times New Roman" panose="02020603050405020304" pitchFamily="18" charset="0"/>
              </a:rPr>
              <a:t>ＤＶＤプレイヤーで早送りをしたときに、シーンの頭へジャンプできる。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07950" y="2924175"/>
            <a:ext cx="4895850" cy="28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kumimoji="0" lang="ja-JP" altLang="en-US" dirty="0">
                <a:latin typeface="Times New Roman" panose="02020603050405020304" pitchFamily="18" charset="0"/>
              </a:rPr>
              <a:t>シーンの頭にインジケータを合わせ、スケール</a:t>
            </a:r>
            <a:r>
              <a:rPr kumimoji="0" lang="en-US" altLang="ja-JP" dirty="0">
                <a:latin typeface="Times New Roman" panose="02020603050405020304" pitchFamily="18" charset="0"/>
              </a:rPr>
              <a:t/>
            </a:r>
            <a:br>
              <a:rPr kumimoji="0" lang="en-US" altLang="ja-JP" dirty="0">
                <a:latin typeface="Times New Roman" panose="02020603050405020304" pitchFamily="18" charset="0"/>
              </a:rPr>
            </a:br>
            <a:r>
              <a:rPr kumimoji="0" lang="ja-JP" altLang="en-US" dirty="0">
                <a:latin typeface="Times New Roman" panose="02020603050405020304" pitchFamily="18" charset="0"/>
              </a:rPr>
              <a:t>部分で右クリックする。</a:t>
            </a:r>
            <a:endParaRPr kumimoji="0" lang="en-US" altLang="ja-JP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kumimoji="0" lang="en-US" altLang="ja-JP" dirty="0">
                <a:latin typeface="Times New Roman" panose="02020603050405020304" pitchFamily="18" charset="0"/>
              </a:rPr>
              <a:t>[</a:t>
            </a:r>
            <a:r>
              <a:rPr kumimoji="0" lang="ja-JP" altLang="en-US" dirty="0">
                <a:latin typeface="Times New Roman" panose="02020603050405020304" pitchFamily="18" charset="0"/>
              </a:rPr>
              <a:t>メニューマーカーを</a:t>
            </a:r>
            <a:r>
              <a:rPr kumimoji="0" lang="en-US" altLang="ja-JP" dirty="0">
                <a:latin typeface="Times New Roman" panose="02020603050405020304" pitchFamily="18" charset="0"/>
              </a:rPr>
              <a:t/>
            </a:r>
            <a:br>
              <a:rPr kumimoji="0" lang="en-US" altLang="ja-JP" dirty="0">
                <a:latin typeface="Times New Roman" panose="02020603050405020304" pitchFamily="18" charset="0"/>
              </a:rPr>
            </a:br>
            <a:r>
              <a:rPr kumimoji="0" lang="ja-JP" altLang="en-US" dirty="0">
                <a:latin typeface="Times New Roman" panose="02020603050405020304" pitchFamily="18" charset="0"/>
              </a:rPr>
              <a:t>設定</a:t>
            </a:r>
            <a:r>
              <a:rPr kumimoji="0" lang="en-US" altLang="ja-JP" dirty="0">
                <a:latin typeface="Times New Roman" panose="02020603050405020304" pitchFamily="18" charset="0"/>
              </a:rPr>
              <a:t>]</a:t>
            </a:r>
            <a:r>
              <a:rPr kumimoji="0" lang="ja-JP" altLang="en-US" dirty="0">
                <a:latin typeface="Times New Roman" panose="02020603050405020304" pitchFamily="18" charset="0"/>
              </a:rPr>
              <a:t>を選択する。</a:t>
            </a:r>
          </a:p>
        </p:txBody>
      </p:sp>
      <p:sp>
        <p:nvSpPr>
          <p:cNvPr id="153607" name="Oval 7"/>
          <p:cNvSpPr>
            <a:spLocks noChangeArrowheads="1"/>
          </p:cNvSpPr>
          <p:nvPr/>
        </p:nvSpPr>
        <p:spPr bwMode="auto">
          <a:xfrm>
            <a:off x="5598400" y="2960624"/>
            <a:ext cx="1512887" cy="431800"/>
          </a:xfrm>
          <a:prstGeom prst="ellips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734" y="3025776"/>
            <a:ext cx="4154532" cy="3695699"/>
          </a:xfrm>
          <a:prstGeom prst="rect">
            <a:avLst/>
          </a:prstGeom>
        </p:spPr>
      </p:pic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40E6FF5-7BC2-4F0C-AE8B-D90A810D3278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7652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シーンの作成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323850" y="1196975"/>
            <a:ext cx="849630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 startAt="3"/>
            </a:pPr>
            <a:r>
              <a:rPr kumimoji="0" lang="en-US" altLang="ja-JP" dirty="0">
                <a:latin typeface="Times New Roman" panose="02020603050405020304" pitchFamily="18" charset="0"/>
              </a:rPr>
              <a:t>[</a:t>
            </a:r>
            <a:r>
              <a:rPr kumimoji="0" lang="ja-JP" altLang="en-US" dirty="0">
                <a:latin typeface="Times New Roman" panose="02020603050405020304" pitchFamily="18" charset="0"/>
              </a:rPr>
              <a:t>マーカーの種類</a:t>
            </a:r>
            <a:r>
              <a:rPr kumimoji="0" lang="en-US" altLang="ja-JP" dirty="0">
                <a:latin typeface="Times New Roman" panose="02020603050405020304" pitchFamily="18" charset="0"/>
              </a:rPr>
              <a:t>]</a:t>
            </a:r>
            <a:r>
              <a:rPr kumimoji="0" lang="ja-JP" altLang="en-US" dirty="0">
                <a:latin typeface="Times New Roman" panose="02020603050405020304" pitchFamily="18" charset="0"/>
              </a:rPr>
              <a:t>で</a:t>
            </a:r>
            <a:r>
              <a:rPr kumimoji="0" lang="en-US" altLang="ja-JP" dirty="0">
                <a:latin typeface="Times New Roman" panose="02020603050405020304" pitchFamily="18" charset="0"/>
              </a:rPr>
              <a:t>[</a:t>
            </a:r>
            <a:r>
              <a:rPr kumimoji="0" lang="ja-JP" altLang="en-US" dirty="0">
                <a:latin typeface="Times New Roman" panose="02020603050405020304" pitchFamily="18" charset="0"/>
              </a:rPr>
              <a:t>シーンマーカー</a:t>
            </a:r>
            <a:r>
              <a:rPr kumimoji="0" lang="en-US" altLang="ja-JP" dirty="0">
                <a:latin typeface="Times New Roman" panose="02020603050405020304" pitchFamily="18" charset="0"/>
              </a:rPr>
              <a:t>]</a:t>
            </a:r>
            <a:r>
              <a:rPr kumimoji="0" lang="ja-JP" altLang="en-US" dirty="0">
                <a:latin typeface="Times New Roman" panose="02020603050405020304" pitchFamily="18" charset="0"/>
              </a:rPr>
              <a:t>を選択</a:t>
            </a:r>
            <a:br>
              <a:rPr kumimoji="0" lang="ja-JP" altLang="en-US" dirty="0">
                <a:latin typeface="Times New Roman" panose="02020603050405020304" pitchFamily="18" charset="0"/>
              </a:rPr>
            </a:br>
            <a:r>
              <a:rPr kumimoji="0" lang="ja-JP" altLang="en-US" dirty="0">
                <a:latin typeface="Times New Roman" panose="02020603050405020304" pitchFamily="18" charset="0"/>
              </a:rPr>
              <a:t>し、ＯＫをクリックする。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ja-JP" dirty="0">
                <a:latin typeface="Times New Roman" panose="02020603050405020304" pitchFamily="18" charset="0"/>
              </a:rPr>
              <a:t>※	</a:t>
            </a:r>
            <a:r>
              <a:rPr kumimoji="0" lang="ja-JP" altLang="en-US" dirty="0">
                <a:latin typeface="Times New Roman" panose="02020603050405020304" pitchFamily="18" charset="0"/>
              </a:rPr>
              <a:t>シーンごとに名前をつけることができる。</a:t>
            </a:r>
            <a:endParaRPr kumimoji="0" lang="en-US" altLang="ja-JP" dirty="0">
              <a:latin typeface="Times New Roman" panose="02020603050405020304" pitchFamily="18" charset="0"/>
            </a:endParaRPr>
          </a:p>
        </p:txBody>
      </p:sp>
      <p:sp>
        <p:nvSpPr>
          <p:cNvPr id="155655" name="Oval 7"/>
          <p:cNvSpPr>
            <a:spLocks noChangeArrowheads="1"/>
          </p:cNvSpPr>
          <p:nvPr/>
        </p:nvSpPr>
        <p:spPr bwMode="auto">
          <a:xfrm>
            <a:off x="3275856" y="4437360"/>
            <a:ext cx="2519362" cy="431800"/>
          </a:xfrm>
          <a:prstGeom prst="ellips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5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5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5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92DD5D2-C8D9-45F6-8F58-7529FDFBFAC0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9699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マーカーの種類</a:t>
            </a:r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323850" y="1196975"/>
            <a:ext cx="8496300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>
                <a:latin typeface="Times New Roman" panose="02020603050405020304" pitchFamily="18" charset="0"/>
              </a:rPr>
              <a:t>シーンマーカー（緑色）</a:t>
            </a:r>
            <a:br>
              <a:rPr kumimoji="0" lang="ja-JP" altLang="en-US">
                <a:latin typeface="Times New Roman" panose="02020603050405020304" pitchFamily="18" charset="0"/>
              </a:rPr>
            </a:br>
            <a:r>
              <a:rPr kumimoji="0" lang="ja-JP" altLang="en-US">
                <a:latin typeface="Times New Roman" panose="02020603050405020304" pitchFamily="18" charset="0"/>
              </a:rPr>
              <a:t>シーンメニューのシーンボタンへのリンクを</a:t>
            </a:r>
            <a:br>
              <a:rPr kumimoji="0" lang="ja-JP" altLang="en-US">
                <a:latin typeface="Times New Roman" panose="02020603050405020304" pitchFamily="18" charset="0"/>
              </a:rPr>
            </a:br>
            <a:r>
              <a:rPr kumimoji="0" lang="ja-JP" altLang="en-US">
                <a:latin typeface="Times New Roman" panose="02020603050405020304" pitchFamily="18" charset="0"/>
              </a:rPr>
              <a:t>作成（ＤＶＤ再生時に早送りでジャンプする）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>
                <a:latin typeface="Times New Roman" panose="02020603050405020304" pitchFamily="18" charset="0"/>
              </a:rPr>
              <a:t>メインメニューマーカー（青色）</a:t>
            </a:r>
            <a:br>
              <a:rPr kumimoji="0" lang="ja-JP" altLang="en-US">
                <a:latin typeface="Times New Roman" panose="02020603050405020304" pitchFamily="18" charset="0"/>
              </a:rPr>
            </a:br>
            <a:r>
              <a:rPr kumimoji="0" lang="ja-JP" altLang="en-US">
                <a:latin typeface="Times New Roman" panose="02020603050405020304" pitchFamily="18" charset="0"/>
              </a:rPr>
              <a:t>メインメニューにボタンを作成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>
                <a:latin typeface="Times New Roman" panose="02020603050405020304" pitchFamily="18" charset="0"/>
              </a:rPr>
              <a:t>ストップマーカー（赤色）</a:t>
            </a:r>
            <a:br>
              <a:rPr kumimoji="0" lang="ja-JP" altLang="en-US">
                <a:latin typeface="Times New Roman" panose="02020603050405020304" pitchFamily="18" charset="0"/>
              </a:rPr>
            </a:br>
            <a:r>
              <a:rPr kumimoji="0" lang="ja-JP" altLang="en-US">
                <a:latin typeface="Times New Roman" panose="02020603050405020304" pitchFamily="18" charset="0"/>
              </a:rPr>
              <a:t>メインメニューに戻る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9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9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9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9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D45E114-BFB6-43A2-B565-F9CC5B62E3A9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1747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マーカーの移動・削除</a:t>
            </a: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79388" y="1425575"/>
            <a:ext cx="8640762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68288" indent="-268288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l"/>
              <a:defRPr/>
            </a:pPr>
            <a:r>
              <a:rPr lang="ja-JP" altLang="en-US" sz="3200" dirty="0" smtClean="0"/>
              <a:t>マーカーをドラッグすると、マーカーの位置を移動できる。</a:t>
            </a:r>
            <a:endParaRPr lang="en-US" altLang="ja-JP" sz="3200" dirty="0" smtClean="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l"/>
              <a:defRPr/>
            </a:pPr>
            <a:r>
              <a:rPr lang="ja-JP" altLang="en-US" sz="3200" dirty="0" smtClean="0"/>
              <a:t>マーカーのところで右クリックし、</a:t>
            </a:r>
            <a:br>
              <a:rPr lang="ja-JP" altLang="en-US" sz="3200" dirty="0" smtClean="0"/>
            </a:br>
            <a:r>
              <a:rPr lang="en-US" altLang="ja-JP" sz="3200" dirty="0" smtClean="0"/>
              <a:t>[</a:t>
            </a:r>
            <a:r>
              <a:rPr lang="ja-JP" altLang="en-US" sz="3200" dirty="0" smtClean="0"/>
              <a:t>メニューマーカーの削除</a:t>
            </a:r>
            <a:r>
              <a:rPr lang="en-US" altLang="ja-JP" sz="3200" dirty="0" smtClean="0"/>
              <a:t>]</a:t>
            </a:r>
            <a:r>
              <a:rPr lang="ja-JP" altLang="en-US" sz="3200" dirty="0" smtClean="0"/>
              <a:t>を選択する。</a:t>
            </a:r>
            <a:endParaRPr lang="en-US" altLang="ja-JP" sz="3200" dirty="0" smtClean="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l"/>
              <a:defRPr/>
            </a:pPr>
            <a:r>
              <a:rPr lang="en-US" altLang="ja-JP" sz="3200" dirty="0" smtClean="0"/>
              <a:t>[</a:t>
            </a:r>
            <a:r>
              <a:rPr lang="ja-JP" altLang="en-US" sz="3200" dirty="0" smtClean="0"/>
              <a:t>すべてのマーカーを削除</a:t>
            </a:r>
            <a:r>
              <a:rPr lang="en-US" altLang="ja-JP" sz="3200" dirty="0" smtClean="0"/>
              <a:t>]</a:t>
            </a:r>
            <a:r>
              <a:rPr lang="ja-JP" altLang="en-US" sz="3200" dirty="0" smtClean="0"/>
              <a:t>を選択すれば、一度に全てのマーカーを削除できる。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l"/>
              <a:defRPr/>
            </a:pPr>
            <a:endParaRPr lang="en-US" altLang="ja-JP" sz="3200" dirty="0" smtClean="0"/>
          </a:p>
          <a:p>
            <a:pPr marL="0" indent="0" eaLnBrk="1" hangingPunct="1">
              <a:spcBef>
                <a:spcPct val="50000"/>
              </a:spcBef>
              <a:defRPr/>
            </a:pPr>
            <a:endParaRPr lang="ja-JP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7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7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7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7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039" y="3177716"/>
            <a:ext cx="5669459" cy="3245163"/>
          </a:xfrm>
          <a:prstGeom prst="rect">
            <a:avLst/>
          </a:prstGeom>
        </p:spPr>
      </p:pic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8D18DFB-A148-48D1-8F65-FF3ECC86A6C6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3796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メニューの作成</a:t>
            </a:r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179388" y="1196975"/>
            <a:ext cx="864076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en-US" altLang="ja-JP">
                <a:latin typeface="Times New Roman" panose="02020603050405020304" pitchFamily="18" charset="0"/>
              </a:rPr>
              <a:t>[</a:t>
            </a:r>
            <a:r>
              <a:rPr kumimoji="0" lang="ja-JP" altLang="en-US">
                <a:latin typeface="Times New Roman" panose="02020603050405020304" pitchFamily="18" charset="0"/>
              </a:rPr>
              <a:t>ツール</a:t>
            </a:r>
            <a:r>
              <a:rPr kumimoji="0" lang="en-US" altLang="ja-JP">
                <a:latin typeface="Times New Roman" panose="02020603050405020304" pitchFamily="18" charset="0"/>
              </a:rPr>
              <a:t>]</a:t>
            </a:r>
            <a:r>
              <a:rPr kumimoji="0" lang="ja-JP" altLang="en-US">
                <a:latin typeface="Times New Roman" panose="02020603050405020304" pitchFamily="18" charset="0"/>
              </a:rPr>
              <a:t>をクリックし、「ムービーメニュー」を選択する。</a:t>
            </a:r>
            <a:endParaRPr kumimoji="0" lang="en-US" altLang="ja-JP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ja-JP" altLang="en-US">
                <a:latin typeface="Times New Roman" panose="02020603050405020304" pitchFamily="18" charset="0"/>
              </a:rPr>
              <a:t>設定したいメニューを選択し、「続行」を押す。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421936" y="3643610"/>
            <a:ext cx="2663825" cy="1225550"/>
          </a:xfrm>
          <a:prstGeom prst="ellips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895688" y="6098872"/>
            <a:ext cx="449040" cy="245604"/>
          </a:xfrm>
          <a:prstGeom prst="ellips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1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1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039" y="3002326"/>
            <a:ext cx="5669459" cy="3245163"/>
          </a:xfrm>
          <a:prstGeom prst="rect">
            <a:avLst/>
          </a:prstGeom>
        </p:spPr>
      </p:pic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F5887F7-A2CA-442D-845D-4745FB8F5D5F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5844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マーカーの自動生成</a:t>
            </a:r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179388" y="1196975"/>
            <a:ext cx="86407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en-US" altLang="ja-JP">
                <a:latin typeface="Times New Roman" panose="02020603050405020304" pitchFamily="18" charset="0"/>
              </a:rPr>
              <a:t>[</a:t>
            </a:r>
            <a:r>
              <a:rPr kumimoji="0" lang="ja-JP" altLang="en-US">
                <a:latin typeface="Times New Roman" panose="02020603050405020304" pitchFamily="18" charset="0"/>
              </a:rPr>
              <a:t>メニューマーカーを自動的に追加</a:t>
            </a:r>
            <a:r>
              <a:rPr kumimoji="0" lang="en-US" altLang="ja-JP">
                <a:latin typeface="Times New Roman" panose="02020603050405020304" pitchFamily="18" charset="0"/>
              </a:rPr>
              <a:t>]</a:t>
            </a:r>
            <a:r>
              <a:rPr kumimoji="0" lang="ja-JP" altLang="en-US">
                <a:latin typeface="Times New Roman" panose="02020603050405020304" pitchFamily="18" charset="0"/>
              </a:rPr>
              <a:t>にチェックをすれば、自動でマーカーを設定することも</a:t>
            </a:r>
            <a:r>
              <a:rPr kumimoji="0" lang="en-US" altLang="ja-JP">
                <a:latin typeface="Times New Roman" panose="02020603050405020304" pitchFamily="18" charset="0"/>
              </a:rPr>
              <a:t/>
            </a:r>
            <a:br>
              <a:rPr kumimoji="0" lang="en-US" altLang="ja-JP">
                <a:latin typeface="Times New Roman" panose="02020603050405020304" pitchFamily="18" charset="0"/>
              </a:rPr>
            </a:br>
            <a:r>
              <a:rPr kumimoji="0" lang="ja-JP" altLang="en-US">
                <a:latin typeface="Times New Roman" panose="02020603050405020304" pitchFamily="18" charset="0"/>
              </a:rPr>
              <a:t>できる。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546924" y="5768688"/>
            <a:ext cx="1441450" cy="414337"/>
          </a:xfrm>
          <a:prstGeom prst="ellips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5CC0F69-D3A0-49AF-9A20-6707537449CD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7891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メインメニュー画面の設定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179388" y="1052513"/>
            <a:ext cx="864076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>
                <a:latin typeface="Times New Roman" panose="02020603050405020304" pitchFamily="18" charset="0"/>
              </a:rPr>
              <a:t>「ムービータイトル」「サブタイトル」など、</a:t>
            </a:r>
            <a:r>
              <a:rPr kumimoji="0" lang="en-US" altLang="ja-JP">
                <a:latin typeface="Times New Roman" panose="02020603050405020304" pitchFamily="18" charset="0"/>
              </a:rPr>
              <a:t>W</a:t>
            </a:r>
            <a:r>
              <a:rPr kumimoji="0" lang="ja-JP" altLang="en-US">
                <a:latin typeface="Times New Roman" panose="02020603050405020304" pitchFamily="18" charset="0"/>
              </a:rPr>
              <a:t>クリックすると編集モードになる。</a:t>
            </a:r>
            <a:endParaRPr kumimoji="0" lang="en-US" altLang="ja-JP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>
                <a:latin typeface="Times New Roman" panose="02020603050405020304" pitchFamily="18" charset="0"/>
              </a:rPr>
              <a:t>調整パネルで、フォントの種類、サイズ、色などの調整もできる。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067" y="3422651"/>
            <a:ext cx="6313404" cy="30993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3405B7E-BA16-48E7-B949-251823602CDE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9939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シーンメニュー画面の設定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179388" y="1052513"/>
            <a:ext cx="864076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ja-JP" altLang="en-US" sz="3200" dirty="0" smtClean="0"/>
              <a:t>シーンメニューを選択すると、シーンメニュー画面の設定ができる。</a:t>
            </a:r>
            <a:endParaRPr lang="en-US" altLang="ja-JP" sz="3200" dirty="0" smtClean="0"/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3200" dirty="0" smtClean="0"/>
              <a:t>設定の仕方はメインメニューと同様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88" y="3378200"/>
            <a:ext cx="4662487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824163" y="5730875"/>
            <a:ext cx="863600" cy="863600"/>
          </a:xfrm>
          <a:prstGeom prst="ellips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0302021-6AEE-4346-8C58-B4E9C449F627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1987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シーンメニュー画面の設定</a:t>
            </a:r>
            <a:r>
              <a:rPr lang="en-US" altLang="ja-JP" smtClean="0"/>
              <a:t>(2)</a:t>
            </a:r>
            <a:endParaRPr lang="ja-JP" altLang="en-US" smtClean="0"/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179388" y="1052513"/>
            <a:ext cx="864076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>
                <a:latin typeface="Times New Roman" panose="02020603050405020304" pitchFamily="18" charset="0"/>
              </a:rPr>
              <a:t>シーンマーカーの設定時に、シーンの名前を記入していれば、シーンメニューに反映されている。</a:t>
            </a:r>
            <a:endParaRPr kumimoji="0" lang="en-US" altLang="ja-JP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>
                <a:latin typeface="Times New Roman" panose="02020603050405020304" pitchFamily="18" charset="0"/>
              </a:rPr>
              <a:t>ここでシーンタイトルを変更することもできる。</a:t>
            </a:r>
          </a:p>
        </p:txBody>
      </p:sp>
      <p:pic>
        <p:nvPicPr>
          <p:cNvPr id="41989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88" y="3378200"/>
            <a:ext cx="4662487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E1CD646-0D94-41A3-943C-7F1656AB3EE3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171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まず最初に・・・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250825" y="1169988"/>
            <a:ext cx="8424863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>
                <a:latin typeface="Times New Roman" panose="02020603050405020304" pitchFamily="18" charset="0"/>
              </a:rPr>
              <a:t>ポータブルＨＤＤの自分のフォルダにあるファイルを、Ｄドライブにコピーしてください。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endParaRPr kumimoji="0" lang="ja-JP" altLang="en-US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>
                <a:latin typeface="Times New Roman" panose="02020603050405020304" pitchFamily="18" charset="0"/>
              </a:rPr>
              <a:t>※ </a:t>
            </a:r>
            <a:r>
              <a:rPr kumimoji="0" lang="ja-JP" altLang="en-US">
                <a:latin typeface="Times New Roman" panose="02020603050405020304" pitchFamily="18" charset="0"/>
              </a:rPr>
              <a:t>原則として、授業の最初に、ポータブルＨＤＤのファイルをＤドライブにコピーしてから作業する。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>
                <a:latin typeface="Times New Roman" panose="02020603050405020304" pitchFamily="18" charset="0"/>
              </a:rPr>
              <a:t>※ </a:t>
            </a:r>
            <a:r>
              <a:rPr kumimoji="0" lang="ja-JP" altLang="en-US">
                <a:latin typeface="Times New Roman" panose="02020603050405020304" pitchFamily="18" charset="0"/>
              </a:rPr>
              <a:t>作業終了時に、再びＤドライブの必要な</a:t>
            </a:r>
            <a:br>
              <a:rPr kumimoji="0" lang="ja-JP" altLang="en-US">
                <a:latin typeface="Times New Roman" panose="02020603050405020304" pitchFamily="18" charset="0"/>
              </a:rPr>
            </a:br>
            <a:r>
              <a:rPr kumimoji="0" lang="ja-JP" altLang="en-US">
                <a:latin typeface="Times New Roman" panose="02020603050405020304" pitchFamily="18" charset="0"/>
              </a:rPr>
              <a:t>ファイルをポータブルＨＤＤの自分のフォルダに移動する。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C8318BAF-381E-4D41-8E21-DC0C477A9B24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4035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メニュー画面の調整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179388" y="1412776"/>
            <a:ext cx="468077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>
                <a:latin typeface="Times New Roman" panose="02020603050405020304" pitchFamily="18" charset="0"/>
              </a:rPr>
              <a:t>[</a:t>
            </a:r>
            <a:r>
              <a:rPr kumimoji="0" lang="ja-JP" altLang="en-US" dirty="0">
                <a:latin typeface="Times New Roman" panose="02020603050405020304" pitchFamily="18" charset="0"/>
              </a:rPr>
              <a:t>参照</a:t>
            </a:r>
            <a:r>
              <a:rPr kumimoji="0" lang="en-US" altLang="ja-JP" dirty="0">
                <a:latin typeface="Times New Roman" panose="02020603050405020304" pitchFamily="18" charset="0"/>
              </a:rPr>
              <a:t>]</a:t>
            </a:r>
            <a:r>
              <a:rPr kumimoji="0" lang="ja-JP" altLang="en-US" dirty="0">
                <a:latin typeface="Times New Roman" panose="02020603050405020304" pitchFamily="18" charset="0"/>
              </a:rPr>
              <a:t>で、背景の画像を変更することができる。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 dirty="0">
                <a:latin typeface="Times New Roman" panose="02020603050405020304" pitchFamily="18" charset="0"/>
              </a:rPr>
              <a:t>そのほか、メニュー画面にＢＧＭをつけたり、</a:t>
            </a:r>
            <a:br>
              <a:rPr kumimoji="0" lang="ja-JP" altLang="en-US" dirty="0">
                <a:latin typeface="Times New Roman" panose="02020603050405020304" pitchFamily="18" charset="0"/>
              </a:rPr>
            </a:br>
            <a:r>
              <a:rPr kumimoji="0" lang="ja-JP" altLang="en-US" dirty="0">
                <a:latin typeface="Times New Roman" panose="02020603050405020304" pitchFamily="18" charset="0"/>
              </a:rPr>
              <a:t>メニュー画面の表示時間を設定することもできる。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518" y="1268759"/>
            <a:ext cx="3517922" cy="50987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717032"/>
            <a:ext cx="6562725" cy="1762125"/>
          </a:xfrm>
          <a:prstGeom prst="rect">
            <a:avLst/>
          </a:prstGeom>
        </p:spPr>
      </p:pic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74D941F-04F6-4EF4-95DA-8D683195F077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6083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２．ＤＶＤへの書き出し</a:t>
            </a:r>
            <a:r>
              <a:rPr lang="en-US" altLang="ja-JP" smtClean="0"/>
              <a:t>(1)</a:t>
            </a:r>
            <a:endParaRPr lang="ja-JP" altLang="en-US" smtClean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0825" y="1169988"/>
            <a:ext cx="871378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ja-JP" altLang="en-US" dirty="0">
                <a:latin typeface="Times New Roman" panose="02020603050405020304" pitchFamily="18" charset="0"/>
              </a:rPr>
              <a:t>空の</a:t>
            </a:r>
            <a:r>
              <a:rPr kumimoji="0" lang="en-US" altLang="ja-JP" dirty="0">
                <a:latin typeface="Times New Roman" panose="02020603050405020304" pitchFamily="18" charset="0"/>
              </a:rPr>
              <a:t>DVD</a:t>
            </a:r>
            <a:r>
              <a:rPr kumimoji="0" lang="ja-JP" altLang="en-US" dirty="0">
                <a:latin typeface="Times New Roman" panose="02020603050405020304" pitchFamily="18" charset="0"/>
              </a:rPr>
              <a:t>をドライブに入れ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、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[</a:t>
            </a:r>
            <a:r>
              <a:rPr kumimoji="0" lang="ja-JP" altLang="en-US" dirty="0">
                <a:latin typeface="Times New Roman" panose="02020603050405020304" pitchFamily="18" charset="0"/>
              </a:rPr>
              <a:t>書き出しと共有</a:t>
            </a:r>
            <a:r>
              <a:rPr kumimoji="0" lang="en-US" altLang="ja-JP" dirty="0">
                <a:latin typeface="Times New Roman" panose="02020603050405020304" pitchFamily="18" charset="0"/>
              </a:rPr>
              <a:t>]</a:t>
            </a:r>
            <a:r>
              <a:rPr kumimoji="0" lang="ja-JP" altLang="en-US" dirty="0">
                <a:latin typeface="Times New Roman" panose="02020603050405020304" pitchFamily="18" charset="0"/>
              </a:rPr>
              <a:t>をクリックする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。</a:t>
            </a:r>
            <a:endParaRPr kumimoji="0" lang="ja-JP" altLang="en-US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ja-JP" altLang="en-US" dirty="0">
                <a:latin typeface="Times New Roman" panose="02020603050405020304" pitchFamily="18" charset="0"/>
              </a:rPr>
              <a:t>書き出しの種類で「ディスク」選択する。</a:t>
            </a:r>
          </a:p>
        </p:txBody>
      </p:sp>
      <p:sp>
        <p:nvSpPr>
          <p:cNvPr id="139270" name="Oval 6"/>
          <p:cNvSpPr>
            <a:spLocks noChangeArrowheads="1"/>
          </p:cNvSpPr>
          <p:nvPr/>
        </p:nvSpPr>
        <p:spPr bwMode="auto">
          <a:xfrm>
            <a:off x="3779912" y="4097110"/>
            <a:ext cx="1152525" cy="988074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663" y="3013736"/>
            <a:ext cx="5580112" cy="3469614"/>
          </a:xfrm>
          <a:prstGeom prst="rect">
            <a:avLst/>
          </a:prstGeom>
        </p:spPr>
      </p:pic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FE18E16-B601-4E47-8CEF-116829507417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8131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２．ＤＶＤへの書き出し</a:t>
            </a:r>
            <a:r>
              <a:rPr lang="en-US" altLang="ja-JP" smtClean="0"/>
              <a:t>(2)</a:t>
            </a:r>
            <a:endParaRPr lang="ja-JP" altLang="en-US" smtClean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0825" y="1169988"/>
            <a:ext cx="871378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形式、「解像度」を選択する。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ステータス</a:t>
            </a:r>
            <a:r>
              <a:rPr kumimoji="0" lang="ja-JP" altLang="en-US" dirty="0">
                <a:latin typeface="Times New Roman" panose="02020603050405020304" pitchFamily="18" charset="0"/>
              </a:rPr>
              <a:t>が準備完了になっているか確認する。</a:t>
            </a:r>
            <a:r>
              <a:rPr kumimoji="0" lang="en-US" altLang="ja-JP" dirty="0">
                <a:latin typeface="Times New Roman" panose="02020603050405020304" pitchFamily="18" charset="0"/>
              </a:rPr>
              <a:t/>
            </a:r>
            <a:br>
              <a:rPr kumimoji="0" lang="en-US" altLang="ja-JP" dirty="0">
                <a:latin typeface="Times New Roman" panose="02020603050405020304" pitchFamily="18" charset="0"/>
              </a:rPr>
            </a:br>
            <a:r>
              <a:rPr kumimoji="0" lang="ja-JP" altLang="en-US" dirty="0">
                <a:latin typeface="Times New Roman" panose="02020603050405020304" pitchFamily="18" charset="0"/>
              </a:rPr>
              <a:t>（なっていない場合は、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「スキャン</a:t>
            </a:r>
            <a:r>
              <a:rPr kumimoji="0" lang="ja-JP" altLang="en-US" dirty="0">
                <a:latin typeface="Times New Roman" panose="02020603050405020304" pitchFamily="18" charset="0"/>
              </a:rPr>
              <a:t>」をクリック）</a:t>
            </a:r>
            <a:endParaRPr kumimoji="0" lang="en-US" altLang="ja-JP" dirty="0">
              <a:latin typeface="Times New Roman" panose="02020603050405020304" pitchFamily="18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547664" y="3573016"/>
            <a:ext cx="2304256" cy="559123"/>
          </a:xfrm>
          <a:prstGeom prst="ellips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354586" y="3999349"/>
            <a:ext cx="1550640" cy="616307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3400971" y="6187345"/>
            <a:ext cx="955005" cy="265991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メディアの種類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425" y="1165225"/>
            <a:ext cx="8713788" cy="4495800"/>
          </a:xfrm>
        </p:spPr>
        <p:txBody>
          <a:bodyPr/>
          <a:lstStyle/>
          <a:p>
            <a:pPr>
              <a:buSzPct val="80000"/>
              <a:buFont typeface="Wingdings" panose="05000000000000000000" pitchFamily="2" charset="2"/>
              <a:buNone/>
            </a:pPr>
            <a:r>
              <a:rPr lang="en-US" altLang="ja-JP" smtClean="0"/>
              <a:t>DVD</a:t>
            </a:r>
            <a:r>
              <a:rPr lang="ja-JP" altLang="en-US" smtClean="0"/>
              <a:t>書き出しの種類</a:t>
            </a:r>
            <a:endParaRPr lang="en-US" altLang="ja-JP" smtClean="0"/>
          </a:p>
          <a:p>
            <a:pPr>
              <a:buSzPct val="80000"/>
              <a:buFont typeface="Wingdings" panose="05000000000000000000" pitchFamily="2" charset="2"/>
              <a:buNone/>
            </a:pPr>
            <a:r>
              <a:rPr lang="en-US" altLang="ja-JP" smtClean="0"/>
              <a:t>DVD</a:t>
            </a:r>
            <a:r>
              <a:rPr lang="ja-JP" altLang="en-US" smtClean="0"/>
              <a:t> ・・・ </a:t>
            </a:r>
            <a:r>
              <a:rPr lang="en-US" altLang="ja-JP" smtClean="0"/>
              <a:t>DVD</a:t>
            </a:r>
            <a:r>
              <a:rPr lang="ja-JP" altLang="en-US" smtClean="0"/>
              <a:t>ブランクメディアに書き出す。</a:t>
            </a:r>
            <a:endParaRPr lang="en-US" altLang="ja-JP" smtClean="0"/>
          </a:p>
          <a:p>
            <a:pPr>
              <a:buSzPct val="80000"/>
              <a:buFont typeface="Wingdings" panose="05000000000000000000" pitchFamily="2" charset="2"/>
              <a:buNone/>
            </a:pPr>
            <a:r>
              <a:rPr lang="en-US" altLang="ja-JP" smtClean="0"/>
              <a:t>Blu-ray</a:t>
            </a:r>
            <a:r>
              <a:rPr lang="ja-JP" altLang="en-US" smtClean="0"/>
              <a:t> ・・・ ブルーレイディスクに書き出す。</a:t>
            </a:r>
            <a:endParaRPr lang="en-US" altLang="ja-JP" smtClean="0"/>
          </a:p>
          <a:p>
            <a:pPr>
              <a:buSzPct val="80000"/>
              <a:buFont typeface="Wingdings" panose="05000000000000000000" pitchFamily="2" charset="2"/>
              <a:buNone/>
            </a:pPr>
            <a:r>
              <a:rPr lang="en-US" altLang="ja-JP" smtClean="0"/>
              <a:t>AVCHD</a:t>
            </a:r>
            <a:r>
              <a:rPr lang="ja-JP" altLang="en-US" smtClean="0"/>
              <a:t> ・・・ ハイビジョン形式で</a:t>
            </a:r>
            <a:r>
              <a:rPr lang="en-US" altLang="ja-JP" smtClean="0"/>
              <a:t>DVD</a:t>
            </a:r>
            <a:r>
              <a:rPr lang="ja-JP" altLang="en-US" smtClean="0"/>
              <a:t>に書き出す。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5412B51-85D4-4C26-B8ED-12AD07B7998D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3251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今日のおさらい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79388" y="1550988"/>
            <a:ext cx="8785225" cy="350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71463" indent="-271463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>
                <a:latin typeface="Times New Roman" panose="02020603050405020304" pitchFamily="18" charset="0"/>
              </a:rPr>
              <a:t>動画ファイルの書き出し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>
                <a:latin typeface="Times New Roman" panose="02020603050405020304" pitchFamily="18" charset="0"/>
              </a:rPr>
              <a:t>マーカーの設定（</a:t>
            </a:r>
            <a:r>
              <a:rPr kumimoji="0" lang="en-US" altLang="ja-JP">
                <a:latin typeface="Times New Roman" panose="02020603050405020304" pitchFamily="18" charset="0"/>
              </a:rPr>
              <a:t>※</a:t>
            </a:r>
            <a:r>
              <a:rPr kumimoji="0" lang="ja-JP" altLang="en-US">
                <a:latin typeface="Times New Roman" panose="02020603050405020304" pitchFamily="18" charset="0"/>
              </a:rPr>
              <a:t>）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>
                <a:latin typeface="Times New Roman" panose="02020603050405020304" pitchFamily="18" charset="0"/>
              </a:rPr>
              <a:t>メニュー画面の作成（</a:t>
            </a:r>
            <a:r>
              <a:rPr kumimoji="0" lang="en-US" altLang="ja-JP">
                <a:latin typeface="Times New Roman" panose="02020603050405020304" pitchFamily="18" charset="0"/>
              </a:rPr>
              <a:t>※</a:t>
            </a:r>
            <a:r>
              <a:rPr kumimoji="0" lang="ja-JP" altLang="en-US">
                <a:latin typeface="Times New Roman" panose="02020603050405020304" pitchFamily="18" charset="0"/>
              </a:rPr>
              <a:t>）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>
                <a:latin typeface="Times New Roman" panose="02020603050405020304" pitchFamily="18" charset="0"/>
              </a:rPr>
              <a:t>ＤＶＤへの書き出し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>
                <a:latin typeface="Times New Roman" panose="02020603050405020304" pitchFamily="18" charset="0"/>
              </a:rPr>
              <a:t>※ </a:t>
            </a:r>
            <a:r>
              <a:rPr kumimoji="0" lang="ja-JP" altLang="en-US">
                <a:latin typeface="Times New Roman" panose="02020603050405020304" pitchFamily="18" charset="0"/>
              </a:rPr>
              <a:t>ＤＶＤ書き出し時のみ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3F9E7A1-8976-4632-BE0F-67DA90FFF2D4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5299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評価のポイント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79388" y="1268413"/>
            <a:ext cx="87852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71463" indent="-271463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>
                <a:latin typeface="Times New Roman" panose="02020603050405020304" pitchFamily="18" charset="0"/>
              </a:rPr>
              <a:t>編集技術について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>
                <a:latin typeface="Times New Roman" panose="02020603050405020304" pitchFamily="18" charset="0"/>
              </a:rPr>
              <a:t>シーンの構成が適確</a:t>
            </a:r>
            <a:endParaRPr kumimoji="0" lang="en-US" altLang="ja-JP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>
                <a:latin typeface="Times New Roman" panose="02020603050405020304" pitchFamily="18" charset="0"/>
              </a:rPr>
              <a:t>見ているものに伝える明確なテーマが存在している。</a:t>
            </a:r>
            <a:endParaRPr kumimoji="0" lang="en-US" altLang="ja-JP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>
                <a:latin typeface="Times New Roman" panose="02020603050405020304" pitchFamily="18" charset="0"/>
              </a:rPr>
              <a:t>必要に応じて、トランジション、エフェクトなどの</a:t>
            </a:r>
            <a:r>
              <a:rPr kumimoji="0" lang="en-US" altLang="ja-JP">
                <a:latin typeface="Times New Roman" panose="02020603050405020304" pitchFamily="18" charset="0"/>
              </a:rPr>
              <a:t/>
            </a:r>
            <a:br>
              <a:rPr kumimoji="0" lang="en-US" altLang="ja-JP">
                <a:latin typeface="Times New Roman" panose="02020603050405020304" pitchFamily="18" charset="0"/>
              </a:rPr>
            </a:br>
            <a:r>
              <a:rPr kumimoji="0" lang="ja-JP" altLang="en-US">
                <a:latin typeface="Times New Roman" panose="02020603050405020304" pitchFamily="18" charset="0"/>
              </a:rPr>
              <a:t>効果が駆使されている。</a:t>
            </a:r>
            <a:endParaRPr kumimoji="0" lang="en-US" altLang="ja-JP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>
                <a:latin typeface="Times New Roman" panose="02020603050405020304" pitchFamily="18" charset="0"/>
              </a:rPr>
              <a:t>必要に応じて、テキストが効果的に使われている。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D217693-FC1C-403D-A108-894BC03CC517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9395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今後の日程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79388" y="980728"/>
            <a:ext cx="8785225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71463" indent="-271463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4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ja-JP" altLang="en-US" dirty="0">
                <a:latin typeface="Times New Roman" panose="02020603050405020304" pitchFamily="18" charset="0"/>
              </a:rPr>
              <a:t>　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課題映像編集（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(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金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)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中に完成）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11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ja-JP" altLang="en-US" dirty="0">
                <a:latin typeface="Times New Roman" panose="02020603050405020304" pitchFamily="18" charset="0"/>
              </a:rPr>
              <a:t>　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課題映像鑑賞</a:t>
            </a:r>
            <a:r>
              <a:rPr kumimoji="0" lang="ja-JP" altLang="en-US" dirty="0">
                <a:latin typeface="Times New Roman" panose="02020603050405020304" pitchFamily="18" charset="0"/>
              </a:rPr>
              <a:t>、進捗状況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確認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18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　進捗状況確認、構成票作成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25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日、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9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日、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　自由編集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2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　休講</a:t>
            </a:r>
            <a:endParaRPr kumimoji="0" lang="en-US" altLang="ja-JP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>
                <a:latin typeface="Times New Roman" panose="02020603050405020304" pitchFamily="18" charset="0"/>
              </a:rPr>
              <a:t>7</a:t>
            </a:r>
            <a:r>
              <a:rPr kumimoji="0" lang="ja-JP" altLang="en-US" dirty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19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en-US" altLang="ja-JP" dirty="0">
                <a:latin typeface="Times New Roman" panose="02020603050405020304" pitchFamily="18" charset="0"/>
              </a:rPr>
              <a:t>(</a:t>
            </a:r>
            <a:r>
              <a:rPr kumimoji="0" lang="ja-JP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金</a:t>
            </a:r>
            <a:r>
              <a:rPr kumimoji="0" lang="en-US" altLang="ja-JP" dirty="0">
                <a:latin typeface="Times New Roman" panose="02020603050405020304" pitchFamily="18" charset="0"/>
              </a:rPr>
              <a:t>)</a:t>
            </a:r>
            <a:r>
              <a:rPr kumimoji="0" lang="ja-JP" altLang="en-US" dirty="0">
                <a:latin typeface="Times New Roman" panose="02020603050405020304" pitchFamily="18" charset="0"/>
              </a:rPr>
              <a:t>：</a:t>
            </a:r>
            <a:r>
              <a:rPr kumimoji="0" lang="ja-JP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作品提出期限</a:t>
            </a:r>
            <a:r>
              <a:rPr kumimoji="0" lang="en-US" altLang="ja-JP" dirty="0">
                <a:solidFill>
                  <a:srgbClr val="FF0000"/>
                </a:solidFill>
                <a:latin typeface="Times New Roman" panose="02020603050405020304" pitchFamily="18" charset="0"/>
              </a:rPr>
              <a:t>(17</a:t>
            </a:r>
            <a:r>
              <a:rPr kumimoji="0" lang="ja-JP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時</a:t>
            </a:r>
            <a:r>
              <a:rPr kumimoji="0" lang="en-US" altLang="ja-JP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23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日、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30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en-US" altLang="ja-JP" baseline="30000" dirty="0" smtClean="0">
                <a:latin typeface="Times New Roman" panose="02020603050405020304" pitchFamily="18" charset="0"/>
              </a:rPr>
              <a:t>※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：</a:t>
            </a:r>
            <a:r>
              <a:rPr kumimoji="0" lang="ja-JP" altLang="en-US" dirty="0">
                <a:latin typeface="Times New Roman" panose="02020603050405020304" pitchFamily="18" charset="0"/>
              </a:rPr>
              <a:t>　作品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鑑賞会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※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 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30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日は補講</a:t>
            </a:r>
            <a:endParaRPr kumimoji="0"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EFA2A99-D0ED-4EE0-8E23-76CF91257687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1443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残りの時間は・・・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79388" y="3425825"/>
            <a:ext cx="87852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71463" indent="-271463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>
                <a:latin typeface="Times New Roman" panose="02020603050405020304" pitchFamily="18" charset="0"/>
              </a:rPr>
              <a:t>各自のデータを自由に編集してください。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E04187-6314-4106-B871-5BB9A13D55A2}" type="slidenum">
              <a:rPr kumimoji="0" lang="ja-JP" altLang="en-US" sz="140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ja-JP" sz="140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21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オーサリングとは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0825" y="1169988"/>
            <a:ext cx="871378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 dirty="0">
                <a:latin typeface="Times New Roman" panose="02020603050405020304" pitchFamily="18" charset="0"/>
              </a:rPr>
              <a:t>編集した動画をひとつのファイルに書き出したり、ＤＶＤに書き出したりすること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。</a:t>
            </a:r>
            <a:endParaRPr kumimoji="0"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63" y="2481263"/>
            <a:ext cx="7380312" cy="4094632"/>
          </a:xfrm>
          <a:prstGeom prst="rect">
            <a:avLst/>
          </a:prstGeom>
        </p:spPr>
      </p:pic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995FDC7-925F-4DC7-ADBD-BD08C3320130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1267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オーサリング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0825" y="1169988"/>
            <a:ext cx="87137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[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書き出しと共有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]</a:t>
            </a:r>
            <a:r>
              <a:rPr kumimoji="0" lang="ja-JP" altLang="en-US" dirty="0">
                <a:latin typeface="Times New Roman" panose="02020603050405020304" pitchFamily="18" charset="0"/>
              </a:rPr>
              <a:t>をクリックする。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ja-JP" altLang="en-US" dirty="0">
                <a:latin typeface="Times New Roman" panose="02020603050405020304" pitchFamily="18" charset="0"/>
              </a:rPr>
              <a:t>書き出しの種類を選択する。</a:t>
            </a:r>
          </a:p>
        </p:txBody>
      </p:sp>
      <p:sp>
        <p:nvSpPr>
          <p:cNvPr id="139270" name="Oval 6"/>
          <p:cNvSpPr>
            <a:spLocks noChangeArrowheads="1"/>
          </p:cNvSpPr>
          <p:nvPr/>
        </p:nvSpPr>
        <p:spPr bwMode="auto">
          <a:xfrm>
            <a:off x="7452320" y="2492896"/>
            <a:ext cx="1080120" cy="504825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827584" y="3069729"/>
            <a:ext cx="3996324" cy="1007343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07EBF78-48C1-485F-BED3-BBC42106171E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3315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書き出しの種類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79512" y="1052736"/>
            <a:ext cx="8712968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デバイス</a:t>
            </a:r>
            <a:r>
              <a:rPr kumimoji="0" lang="en-US" altLang="ja-JP" dirty="0">
                <a:latin typeface="Times New Roman" panose="02020603050405020304" pitchFamily="18" charset="0"/>
              </a:rPr>
              <a:t/>
            </a:r>
            <a:br>
              <a:rPr kumimoji="0" lang="en-US" altLang="ja-JP" dirty="0">
                <a:latin typeface="Times New Roman" panose="02020603050405020304" pitchFamily="18" charset="0"/>
              </a:rPr>
            </a:br>
            <a:r>
              <a:rPr kumimoji="0" lang="ja-JP" altLang="en-US" dirty="0" smtClean="0">
                <a:latin typeface="Times New Roman" panose="02020603050405020304" pitchFamily="18" charset="0"/>
              </a:rPr>
              <a:t>→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PC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で再生できるファイルとして保存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ディスク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/>
            </a:r>
            <a:br>
              <a:rPr kumimoji="0" lang="en-US" altLang="ja-JP" dirty="0" smtClean="0">
                <a:latin typeface="Times New Roman" panose="02020603050405020304" pitchFamily="18" charset="0"/>
              </a:rPr>
            </a:br>
            <a:r>
              <a:rPr kumimoji="0" lang="ja-JP" altLang="en-US" dirty="0" smtClean="0">
                <a:latin typeface="Times New Roman" panose="02020603050405020304" pitchFamily="18" charset="0"/>
              </a:rPr>
              <a:t> → </a:t>
            </a:r>
            <a:r>
              <a:rPr kumimoji="0" lang="en-US" altLang="ja-JP" dirty="0">
                <a:latin typeface="Times New Roman" panose="02020603050405020304" pitchFamily="18" charset="0"/>
              </a:rPr>
              <a:t>DVD</a:t>
            </a:r>
            <a:r>
              <a:rPr kumimoji="0" lang="ja-JP" altLang="en-US" dirty="0">
                <a:latin typeface="Times New Roman" panose="02020603050405020304" pitchFamily="18" charset="0"/>
              </a:rPr>
              <a:t>に焼く</a:t>
            </a:r>
            <a:endParaRPr kumimoji="0" lang="en-US" altLang="ja-JP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オンライン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/>
            </a:r>
            <a:br>
              <a:rPr kumimoji="0" lang="en-US" altLang="ja-JP" dirty="0" smtClean="0">
                <a:latin typeface="Times New Roman" panose="02020603050405020304" pitchFamily="18" charset="0"/>
              </a:rPr>
            </a:br>
            <a:r>
              <a:rPr kumimoji="0" lang="ja-JP" altLang="en-US" dirty="0" smtClean="0">
                <a:latin typeface="Times New Roman" panose="02020603050405020304" pitchFamily="18" charset="0"/>
              </a:rPr>
              <a:t>→ </a:t>
            </a:r>
            <a:r>
              <a:rPr kumimoji="0" lang="en-US" altLang="ja-JP" dirty="0" err="1" smtClean="0">
                <a:latin typeface="Times New Roman" panose="02020603050405020304" pitchFamily="18" charset="0"/>
              </a:rPr>
              <a:t>Youtube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などの動画サイトに直接</a:t>
            </a:r>
            <a:r>
              <a:rPr kumimoji="0" lang="ja-JP" altLang="en-US" dirty="0">
                <a:latin typeface="Times New Roman" panose="02020603050405020304" pitchFamily="18" charset="0"/>
              </a:rPr>
              <a:t>アップロード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813" y="4813240"/>
            <a:ext cx="6562725" cy="1762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818" y="2774867"/>
            <a:ext cx="5941801" cy="3708483"/>
          </a:xfrm>
          <a:prstGeom prst="rect">
            <a:avLst/>
          </a:prstGeom>
        </p:spPr>
      </p:pic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30F6A0C-83EC-40DD-A7D5-BC3D191B1727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5363" name="タイトル 1"/>
          <p:cNvSpPr>
            <a:spLocks noGrp="1"/>
          </p:cNvSpPr>
          <p:nvPr>
            <p:ph type="title" idx="4294967295"/>
          </p:nvPr>
        </p:nvSpPr>
        <p:spPr>
          <a:xfrm>
            <a:off x="1727176" y="76995"/>
            <a:ext cx="7237437" cy="838200"/>
          </a:xfrm>
        </p:spPr>
        <p:txBody>
          <a:bodyPr/>
          <a:lstStyle/>
          <a:p>
            <a:r>
              <a:rPr lang="ja-JP" altLang="en-US" dirty="0" smtClean="0"/>
              <a:t>１．デバイス（ファイルとして保存）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0825" y="1169988"/>
            <a:ext cx="87137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[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デバイス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]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→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[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コンピュータ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]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を</a:t>
            </a:r>
            <a:r>
              <a:rPr kumimoji="0" lang="ja-JP" altLang="en-US" dirty="0">
                <a:latin typeface="Times New Roman" panose="02020603050405020304" pitchFamily="18" charset="0"/>
              </a:rPr>
              <a:t>選択する。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「解像度」「形式」を</a:t>
            </a:r>
            <a:r>
              <a:rPr kumimoji="0" lang="ja-JP" altLang="en-US" dirty="0">
                <a:latin typeface="Times New Roman" panose="02020603050405020304" pitchFamily="18" charset="0"/>
              </a:rPr>
              <a:t>選択する。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1187624" y="3629045"/>
            <a:ext cx="4465638" cy="880075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955AC05-3E90-4EFE-844F-6067474E2DC5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7411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 smtClean="0"/>
              <a:t>解像度と形式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79388" y="1550988"/>
            <a:ext cx="87852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71463" indent="-271463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endParaRPr kumimoji="0" lang="ja-JP" altLang="en-US">
              <a:latin typeface="Times New Roman" panose="02020603050405020304" pitchFamily="18" charset="0"/>
            </a:endParaRPr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323528" y="1268760"/>
            <a:ext cx="820737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44500" indent="-4445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解像度に</a:t>
            </a:r>
            <a:r>
              <a:rPr kumimoji="0" lang="ja-JP" altLang="en-US" dirty="0">
                <a:latin typeface="Times New Roman" panose="02020603050405020304" pitchFamily="18" charset="0"/>
              </a:rPr>
              <a:t>依存してファイルサイズは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大きく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/>
            </a:r>
            <a:br>
              <a:rPr kumimoji="0" lang="en-US" altLang="ja-JP" dirty="0" smtClean="0">
                <a:latin typeface="Times New Roman" panose="02020603050405020304" pitchFamily="18" charset="0"/>
              </a:rPr>
            </a:br>
            <a:r>
              <a:rPr kumimoji="0" lang="ja-JP" altLang="en-US" dirty="0" smtClean="0">
                <a:latin typeface="Times New Roman" panose="02020603050405020304" pitchFamily="18" charset="0"/>
              </a:rPr>
              <a:t>なる（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4K HD &gt; HD &gt; SD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）。</a:t>
            </a:r>
            <a:endParaRPr kumimoji="0" lang="ja-JP" altLang="en-US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「形式」でファイル形式の設定</a:t>
            </a:r>
            <a:r>
              <a:rPr kumimoji="0" lang="ja-JP" altLang="en-US" dirty="0">
                <a:latin typeface="Times New Roman" panose="02020603050405020304" pitchFamily="18" charset="0"/>
              </a:rPr>
              <a:t>が変更できる。</a:t>
            </a:r>
            <a:endParaRPr kumimoji="0" lang="en-US" altLang="ja-JP" dirty="0">
              <a:latin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ClrTx/>
              <a:buSzTx/>
              <a:buNone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 注： 解像度と形式は依存するので、設定した解像度によっては選べない形式もある。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ClrTx/>
              <a:buSzTx/>
              <a:buNone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（例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: HD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形式では</a:t>
            </a:r>
            <a:r>
              <a:rPr kumimoji="0" lang="en-US" altLang="ja-JP" dirty="0" err="1" smtClean="0">
                <a:latin typeface="Times New Roman" panose="02020603050405020304" pitchFamily="18" charset="0"/>
              </a:rPr>
              <a:t>wmv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は選択できない。）</a:t>
            </a:r>
            <a:endParaRPr kumimoji="0" lang="ja-JP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04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5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5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5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5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5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955AC05-3E90-4EFE-844F-6067474E2DC5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7411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動画のファイル形式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79388" y="1550988"/>
            <a:ext cx="87852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71463" indent="-271463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endParaRPr kumimoji="0" lang="ja-JP" altLang="en-US">
              <a:latin typeface="Times New Roman" panose="02020603050405020304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67544" y="1166843"/>
            <a:ext cx="82192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ja-JP" sz="3200" dirty="0"/>
              <a:t>AVCHD(.m2t)	</a:t>
            </a:r>
            <a:r>
              <a:rPr lang="ja-JP" altLang="en-US" sz="3200" dirty="0" smtClean="0"/>
              <a:t>・</a:t>
            </a:r>
            <a:r>
              <a:rPr lang="ja-JP" altLang="en-US" sz="3200" dirty="0"/>
              <a:t>・・パソコン再生用（</a:t>
            </a:r>
            <a:r>
              <a:rPr lang="en-US" altLang="ja-JP" sz="3200" dirty="0"/>
              <a:t>HD</a:t>
            </a:r>
            <a:r>
              <a:rPr lang="ja-JP" altLang="en-US" sz="3200" dirty="0"/>
              <a:t>画質）</a:t>
            </a:r>
          </a:p>
          <a:p>
            <a:pPr eaLnBrk="1" hangingPunct="1"/>
            <a:r>
              <a:rPr lang="en-US" altLang="ja-JP" sz="3200" dirty="0"/>
              <a:t>AVI(.</a:t>
            </a:r>
            <a:r>
              <a:rPr lang="en-US" altLang="ja-JP" sz="3200" dirty="0" err="1"/>
              <a:t>avi</a:t>
            </a:r>
            <a:r>
              <a:rPr lang="en-US" altLang="ja-JP" sz="3200" dirty="0"/>
              <a:t>)		</a:t>
            </a:r>
            <a:r>
              <a:rPr lang="ja-JP" altLang="en-US" sz="3200" dirty="0" smtClean="0"/>
              <a:t>･</a:t>
            </a:r>
            <a:r>
              <a:rPr lang="ja-JP" altLang="en-US" sz="3200" dirty="0"/>
              <a:t>･･ パソコン再生用（高画質）</a:t>
            </a:r>
          </a:p>
          <a:p>
            <a:pPr eaLnBrk="1" hangingPunct="1"/>
            <a:r>
              <a:rPr lang="en-US" altLang="ja-JP" sz="3200" dirty="0"/>
              <a:t>H.264(.mp4)	</a:t>
            </a:r>
            <a:r>
              <a:rPr lang="ja-JP" altLang="en-US" sz="3200" dirty="0" smtClean="0"/>
              <a:t>･</a:t>
            </a:r>
            <a:r>
              <a:rPr lang="ja-JP" altLang="en-US" sz="3200" dirty="0"/>
              <a:t>･･ パソコン再生用</a:t>
            </a:r>
          </a:p>
          <a:p>
            <a:pPr eaLnBrk="1" hangingPunct="1"/>
            <a:r>
              <a:rPr lang="en-US" altLang="ja-JP" sz="3200" dirty="0"/>
              <a:t>MPEG(.mpg)	</a:t>
            </a:r>
            <a:r>
              <a:rPr lang="ja-JP" altLang="en-US" sz="3200" dirty="0" smtClean="0"/>
              <a:t>･</a:t>
            </a:r>
            <a:r>
              <a:rPr lang="ja-JP" altLang="en-US" sz="3200" dirty="0"/>
              <a:t>･･ パソコン再生用</a:t>
            </a:r>
            <a:endParaRPr lang="en-US" altLang="ja-JP" sz="3200" dirty="0"/>
          </a:p>
          <a:p>
            <a:pPr eaLnBrk="1" hangingPunct="1"/>
            <a:r>
              <a:rPr lang="en-US" altLang="ja-JP" sz="3200" dirty="0"/>
              <a:t>Windows Media(.</a:t>
            </a:r>
            <a:r>
              <a:rPr lang="en-US" altLang="ja-JP" sz="3200" dirty="0" err="1"/>
              <a:t>wmv</a:t>
            </a:r>
            <a:r>
              <a:rPr lang="en-US" altLang="ja-JP" sz="3200" dirty="0"/>
              <a:t>)	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 smtClean="0"/>
              <a:t>			</a:t>
            </a:r>
            <a:r>
              <a:rPr lang="ja-JP" altLang="en-US" sz="3200" dirty="0" smtClean="0"/>
              <a:t>･</a:t>
            </a:r>
            <a:r>
              <a:rPr lang="ja-JP" altLang="en-US" sz="3200" dirty="0"/>
              <a:t>･･ パソコン再生用（</a:t>
            </a:r>
            <a:r>
              <a:rPr lang="en-US" altLang="ja-JP" sz="3200" dirty="0"/>
              <a:t>Windows</a:t>
            </a:r>
            <a:r>
              <a:rPr lang="ja-JP" altLang="en-US" sz="3200" dirty="0"/>
              <a:t>）</a:t>
            </a:r>
          </a:p>
          <a:p>
            <a:pPr eaLnBrk="1" hangingPunct="1"/>
            <a:r>
              <a:rPr lang="en-US" altLang="ja-JP" sz="3200" dirty="0"/>
              <a:t>QuickTime(.</a:t>
            </a:r>
            <a:r>
              <a:rPr lang="en-US" altLang="ja-JP" sz="3200" dirty="0" err="1"/>
              <a:t>qt</a:t>
            </a:r>
            <a:r>
              <a:rPr lang="en-US" altLang="ja-JP" sz="3200" dirty="0"/>
              <a:t>)	</a:t>
            </a:r>
            <a:r>
              <a:rPr lang="ja-JP" altLang="en-US" sz="3200" dirty="0" smtClean="0"/>
              <a:t>･</a:t>
            </a:r>
            <a:r>
              <a:rPr lang="ja-JP" altLang="en-US" sz="3200" dirty="0"/>
              <a:t>･･ パソコン再生用（主に</a:t>
            </a:r>
            <a:r>
              <a:rPr lang="en-US" altLang="ja-JP" sz="3200" dirty="0"/>
              <a:t>Mac</a:t>
            </a:r>
            <a:r>
              <a:rPr lang="ja-JP" altLang="en-US" sz="3200" dirty="0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69" y="4549787"/>
            <a:ext cx="8648700" cy="1132257"/>
          </a:xfrm>
          <a:prstGeom prst="rect">
            <a:avLst/>
          </a:prstGeom>
        </p:spPr>
      </p:pic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6553200" y="545306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0A12340-DA20-4A3E-92D4-7F5E8A2FC166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9460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１．動画ファイルの書き出し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0825" y="1169988"/>
            <a:ext cx="8713788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en-US" altLang="ja-JP">
                <a:latin typeface="Times New Roman" panose="02020603050405020304" pitchFamily="18" charset="0"/>
              </a:rPr>
              <a:t>[</a:t>
            </a:r>
            <a:r>
              <a:rPr kumimoji="0" lang="ja-JP" altLang="en-US">
                <a:latin typeface="Times New Roman" panose="02020603050405020304" pitchFamily="18" charset="0"/>
              </a:rPr>
              <a:t>保存先</a:t>
            </a:r>
            <a:r>
              <a:rPr kumimoji="0" lang="en-US" altLang="ja-JP">
                <a:latin typeface="Times New Roman" panose="02020603050405020304" pitchFamily="18" charset="0"/>
              </a:rPr>
              <a:t>]</a:t>
            </a:r>
            <a:r>
              <a:rPr kumimoji="0" lang="ja-JP" altLang="en-US">
                <a:latin typeface="Times New Roman" panose="02020603050405020304" pitchFamily="18" charset="0"/>
              </a:rPr>
              <a:t>の</a:t>
            </a:r>
            <a:r>
              <a:rPr kumimoji="0" lang="en-US" altLang="ja-JP">
                <a:latin typeface="Times New Roman" panose="02020603050405020304" pitchFamily="18" charset="0"/>
              </a:rPr>
              <a:t>[</a:t>
            </a:r>
            <a:r>
              <a:rPr kumimoji="0" lang="ja-JP" altLang="en-US">
                <a:latin typeface="Times New Roman" panose="02020603050405020304" pitchFamily="18" charset="0"/>
              </a:rPr>
              <a:t>参照</a:t>
            </a:r>
            <a:r>
              <a:rPr kumimoji="0" lang="en-US" altLang="ja-JP">
                <a:latin typeface="Times New Roman" panose="02020603050405020304" pitchFamily="18" charset="0"/>
              </a:rPr>
              <a:t>]</a:t>
            </a:r>
            <a:r>
              <a:rPr kumimoji="0" lang="ja-JP" altLang="en-US">
                <a:latin typeface="Times New Roman" panose="02020603050405020304" pitchFamily="18" charset="0"/>
              </a:rPr>
              <a:t>を押し、保存する場所を選択する。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ja-JP" altLang="en-US">
                <a:latin typeface="Times New Roman" panose="02020603050405020304" pitchFamily="18" charset="0"/>
              </a:rPr>
              <a:t>ファイル名を入力する。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en-US" altLang="ja-JP">
                <a:latin typeface="Times New Roman" panose="02020603050405020304" pitchFamily="18" charset="0"/>
              </a:rPr>
              <a:t>[</a:t>
            </a:r>
            <a:r>
              <a:rPr kumimoji="0" lang="ja-JP" altLang="en-US">
                <a:latin typeface="Times New Roman" panose="02020603050405020304" pitchFamily="18" charset="0"/>
              </a:rPr>
              <a:t>保存</a:t>
            </a:r>
            <a:r>
              <a:rPr kumimoji="0" lang="en-US" altLang="ja-JP">
                <a:latin typeface="Times New Roman" panose="02020603050405020304" pitchFamily="18" charset="0"/>
              </a:rPr>
              <a:t>]</a:t>
            </a:r>
            <a:r>
              <a:rPr kumimoji="0" lang="ja-JP" altLang="en-US">
                <a:latin typeface="Times New Roman" panose="02020603050405020304" pitchFamily="18" charset="0"/>
              </a:rPr>
              <a:t>をクリックする。	</a:t>
            </a:r>
          </a:p>
        </p:txBody>
      </p:sp>
      <p:sp>
        <p:nvSpPr>
          <p:cNvPr id="143367" name="Oval 7"/>
          <p:cNvSpPr>
            <a:spLocks noChangeArrowheads="1"/>
          </p:cNvSpPr>
          <p:nvPr/>
        </p:nvSpPr>
        <p:spPr bwMode="auto">
          <a:xfrm>
            <a:off x="755576" y="4613510"/>
            <a:ext cx="3456383" cy="1047738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6822536" y="5119847"/>
            <a:ext cx="1080120" cy="504825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7" grpId="0" animBg="1"/>
      <p:bldP spid="9" grpId="0" animBg="1"/>
    </p:bldLst>
  </p:timing>
</p:sld>
</file>

<file path=ppt/theme/theme1.xml><?xml version="1.0" encoding="utf-8"?>
<a:theme xmlns:a="http://schemas.openxmlformats.org/drawingml/2006/main" name="TC_Film_Spotlight_TP01140812">
  <a:themeElements>
    <a:clrScheme name="TC_Film_Spotlight_TP01140812 1">
      <a:dk1>
        <a:srgbClr val="624F00"/>
      </a:dk1>
      <a:lt1>
        <a:srgbClr val="FFFFFF"/>
      </a:lt1>
      <a:dk2>
        <a:srgbClr val="000000"/>
      </a:dk2>
      <a:lt2>
        <a:srgbClr val="000000"/>
      </a:lt2>
      <a:accent1>
        <a:srgbClr val="FFCC00"/>
      </a:accent1>
      <a:accent2>
        <a:srgbClr val="A88800"/>
      </a:accent2>
      <a:accent3>
        <a:srgbClr val="AAAAAA"/>
      </a:accent3>
      <a:accent4>
        <a:srgbClr val="DADADA"/>
      </a:accent4>
      <a:accent5>
        <a:srgbClr val="FFE2AA"/>
      </a:accent5>
      <a:accent6>
        <a:srgbClr val="987B00"/>
      </a:accent6>
      <a:hlink>
        <a:srgbClr val="E1E0C9"/>
      </a:hlink>
      <a:folHlink>
        <a:srgbClr val="624F00"/>
      </a:folHlink>
    </a:clrScheme>
    <a:fontScheme name="TC_Film_Spotlight_TP01140812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C_Film_Spotlight_TP01140812 1">
        <a:dk1>
          <a:srgbClr val="624F00"/>
        </a:dk1>
        <a:lt1>
          <a:srgbClr val="FFFFFF"/>
        </a:lt1>
        <a:dk2>
          <a:srgbClr val="000000"/>
        </a:dk2>
        <a:lt2>
          <a:srgbClr val="000000"/>
        </a:lt2>
        <a:accent1>
          <a:srgbClr val="FFCC00"/>
        </a:accent1>
        <a:accent2>
          <a:srgbClr val="A888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987B00"/>
        </a:accent6>
        <a:hlink>
          <a:srgbClr val="E1E0C9"/>
        </a:hlink>
        <a:folHlink>
          <a:srgbClr val="624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3167</TotalTime>
  <Words>691</Words>
  <Application>Microsoft Office PowerPoint</Application>
  <PresentationFormat>画面に合わせる (4:3)</PresentationFormat>
  <Paragraphs>134</Paragraphs>
  <Slides>27</Slides>
  <Notes>26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3" baseType="lpstr">
      <vt:lpstr>ＭＳ Ｐゴシック</vt:lpstr>
      <vt:lpstr>ＭＳ Ｐ明朝</vt:lpstr>
      <vt:lpstr>Arial</vt:lpstr>
      <vt:lpstr>Times New Roman</vt:lpstr>
      <vt:lpstr>Wingdings</vt:lpstr>
      <vt:lpstr>TC_Film_Spotlight_TP01140812</vt:lpstr>
      <vt:lpstr>映像技術演習</vt:lpstr>
      <vt:lpstr>まず最初に・・・</vt:lpstr>
      <vt:lpstr>オーサリングとは</vt:lpstr>
      <vt:lpstr>オーサリング</vt:lpstr>
      <vt:lpstr>書き出しの種類</vt:lpstr>
      <vt:lpstr>１．デバイス（ファイルとして保存）</vt:lpstr>
      <vt:lpstr>解像度と形式</vt:lpstr>
      <vt:lpstr>動画のファイル形式</vt:lpstr>
      <vt:lpstr>１．動画ファイルの書き出し</vt:lpstr>
      <vt:lpstr>ＤＶＤ書き出し用の設定</vt:lpstr>
      <vt:lpstr>シーンの作成</vt:lpstr>
      <vt:lpstr>シーンの作成</vt:lpstr>
      <vt:lpstr>マーカーの種類</vt:lpstr>
      <vt:lpstr>マーカーの移動・削除</vt:lpstr>
      <vt:lpstr>メニューの作成</vt:lpstr>
      <vt:lpstr>マーカーの自動生成</vt:lpstr>
      <vt:lpstr>メインメニュー画面の設定</vt:lpstr>
      <vt:lpstr>シーンメニュー画面の設定</vt:lpstr>
      <vt:lpstr>シーンメニュー画面の設定(2)</vt:lpstr>
      <vt:lpstr>メニュー画面の調整</vt:lpstr>
      <vt:lpstr>２．ＤＶＤへの書き出し(1)</vt:lpstr>
      <vt:lpstr>２．ＤＶＤへの書き出し(2)</vt:lpstr>
      <vt:lpstr>メディアの種類</vt:lpstr>
      <vt:lpstr>今日のおさらい</vt:lpstr>
      <vt:lpstr>評価のポイント</vt:lpstr>
      <vt:lpstr>今後の日程</vt:lpstr>
      <vt:lpstr>残りの時間は・・・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subject/>
  <dc:creator>user</dc:creator>
  <cp:keywords/>
  <dc:description/>
  <cp:lastModifiedBy>user</cp:lastModifiedBy>
  <cp:revision>105</cp:revision>
  <cp:lastPrinted>2019-05-29T02:50:19Z</cp:lastPrinted>
  <dcterms:created xsi:type="dcterms:W3CDTF">2004-12-02T09:57:16Z</dcterms:created>
  <dcterms:modified xsi:type="dcterms:W3CDTF">2019-05-29T02:50:56Z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TC011408121041</vt:lpwstr>
  </property>
</Properties>
</file>