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2" r:id="rId3"/>
    <p:sldId id="333" r:id="rId4"/>
    <p:sldId id="334" r:id="rId5"/>
    <p:sldId id="363" r:id="rId6"/>
    <p:sldId id="336" r:id="rId7"/>
    <p:sldId id="337" r:id="rId8"/>
    <p:sldId id="359" r:id="rId9"/>
    <p:sldId id="360" r:id="rId10"/>
    <p:sldId id="367" r:id="rId11"/>
    <p:sldId id="364" r:id="rId12"/>
    <p:sldId id="365" r:id="rId13"/>
    <p:sldId id="366" r:id="rId14"/>
    <p:sldId id="368" r:id="rId15"/>
    <p:sldId id="369" r:id="rId16"/>
    <p:sldId id="362" r:id="rId17"/>
    <p:sldId id="370" r:id="rId18"/>
    <p:sldId id="371" r:id="rId19"/>
    <p:sldId id="372" r:id="rId20"/>
    <p:sldId id="373" r:id="rId21"/>
    <p:sldId id="375" r:id="rId22"/>
    <p:sldId id="380" r:id="rId23"/>
    <p:sldId id="374" r:id="rId24"/>
    <p:sldId id="376" r:id="rId25"/>
    <p:sldId id="377" r:id="rId26"/>
    <p:sldId id="378" r:id="rId27"/>
    <p:sldId id="332" r:id="rId28"/>
  </p:sldIdLst>
  <p:sldSz cx="9144000" cy="6858000" type="screen4x3"/>
  <p:notesSz cx="7107238" cy="102409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99FF"/>
    <a:srgbClr val="0066FF"/>
    <a:srgbClr val="FFFF00"/>
    <a:srgbClr val="99CCFF"/>
    <a:srgbClr val="FFCCFF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0"/>
  </p:normalViewPr>
  <p:slideViewPr>
    <p:cSldViewPr>
      <p:cViewPr varScale="1">
        <p:scale>
          <a:sx n="58" d="100"/>
          <a:sy n="58" d="100"/>
        </p:scale>
        <p:origin x="9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6613"/>
            <a:ext cx="3079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6613"/>
            <a:ext cx="3079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9134EF72-6957-4C30-9C32-9FDC6288D01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1699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9688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4100"/>
            <a:ext cx="56848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タイトルの書式設定</a:t>
            </a:r>
            <a:endParaRPr lang="en-US" altLang="ja-JP" noProof="0" smtClean="0"/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6613"/>
            <a:ext cx="3079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6613"/>
            <a:ext cx="3079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130" tIns="49565" rIns="99130" bIns="49565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7B9285C9-9932-4B0B-8928-E7DDC0F28D1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2934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7AAA85B-1C21-4A73-8181-3A68C5F897F5}" type="slidenum">
              <a:rPr lang="ja-JP" altLang="en-US" sz="1300">
                <a:latin typeface="ＭＳ Ｐ明朝" panose="02020600040205080304" pitchFamily="18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latin typeface="ＭＳ Ｐ明朝" panose="02020600040205080304" pitchFamily="18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640232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86153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678369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629142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50498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9326328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3783295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5176795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122689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4797674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20679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8589145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645661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9558216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9558216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1826422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7054856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6729129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42531984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649019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640561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27878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216966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22091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703903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735529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6928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2286000"/>
            <a:ext cx="6400800" cy="1066800"/>
          </a:xfrm>
        </p:spPr>
        <p:txBody>
          <a:bodyPr/>
          <a:lstStyle>
            <a:lvl1pPr>
              <a:defRPr sz="4400">
                <a:solidFill>
                  <a:srgbClr val="000000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 lang="en-US" altLang="ja-JP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3975" y="3048000"/>
            <a:ext cx="6321425" cy="68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61867C7-B55B-45D5-92FC-ABA11D5B6C5D}" type="datetime1">
              <a:rPr lang="ja-JP" altLang="en-US"/>
              <a:pPr>
                <a:defRPr/>
              </a:pPr>
              <a:t>2019/5/17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2A9A21-2CAC-4DBA-8C49-AB9066115A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411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A2558-7304-4E30-A44B-5E474C774D24}" type="datetime1">
              <a:rPr lang="ja-JP" altLang="en-US"/>
              <a:pPr>
                <a:defRPr/>
              </a:pPr>
              <a:t>2019/5/17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F1459-CD4E-4278-996A-2A772F9F5CC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080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24700" y="152400"/>
            <a:ext cx="1714500" cy="64008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981200" y="152400"/>
            <a:ext cx="4991100" cy="6400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70F85-CE35-4804-BB6C-C927378B0FF1}" type="datetime1">
              <a:rPr lang="ja-JP" altLang="en-US"/>
              <a:pPr>
                <a:defRPr/>
              </a:pPr>
              <a:t>2019/5/17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54B0F-CBC0-46A1-A883-3747C5C78C9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514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2951F-B04B-46D4-AEA4-795ECD0E2A08}" type="datetime1">
              <a:rPr lang="ja-JP" altLang="en-US"/>
              <a:pPr>
                <a:defRPr/>
              </a:pPr>
              <a:t>2019/5/17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71294-049A-41C7-81D1-FC1D8BDD845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01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EC668-B94F-4877-A2DC-0B761B1B1F29}" type="datetime1">
              <a:rPr lang="ja-JP" altLang="en-US"/>
              <a:pPr>
                <a:defRPr/>
              </a:pPr>
              <a:t>2019/5/17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ACA5D-3DE6-4805-AB0E-BF79DF444E7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032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981200" y="1371600"/>
            <a:ext cx="3352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86400" y="1371600"/>
            <a:ext cx="3352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B231F-B27A-4388-A7C6-A5AF77B4553D}" type="datetime1">
              <a:rPr lang="ja-JP" altLang="en-US"/>
              <a:pPr>
                <a:defRPr/>
              </a:pPr>
              <a:t>2019/5/17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DBA5A-20A6-48C2-AD93-12FFE6E0DC0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460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13A2A-5F6E-4BD0-9F75-95F1CDC2899D}" type="datetime1">
              <a:rPr lang="ja-JP" altLang="en-US"/>
              <a:pPr>
                <a:defRPr/>
              </a:pPr>
              <a:t>2019/5/17</a:t>
            </a:fld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D3E74-787E-430F-A2FA-B9D08C32A02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3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2FF9F-2F60-4BFD-919C-ABE0E0A1929B}" type="datetime1">
              <a:rPr lang="ja-JP" altLang="en-US"/>
              <a:pPr>
                <a:defRPr/>
              </a:pPr>
              <a:t>2019/5/17</a:t>
            </a:fld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6AF02-CE12-420B-8EF9-E9165486C47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06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3DC31-DA49-45DF-BA6E-D3F85B65AB28}" type="datetime1">
              <a:rPr lang="ja-JP" altLang="en-US"/>
              <a:pPr>
                <a:defRPr/>
              </a:pPr>
              <a:t>2019/5/17</a:t>
            </a:fld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1E339-1F45-4875-9089-ADF687A126C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235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622D-9A1A-4C50-990F-F633354ACCB1}" type="datetime1">
              <a:rPr lang="ja-JP" altLang="en-US"/>
              <a:pPr>
                <a:defRPr/>
              </a:pPr>
              <a:t>2019/5/17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1521F-C34E-4ED8-A33F-95D52D84552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995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CF9D4-F2C3-4D82-BAB4-2A773FAF593C}" type="datetime1">
              <a:rPr lang="ja-JP" altLang="en-US"/>
              <a:pPr>
                <a:defRPr/>
              </a:pPr>
              <a:t>2019/5/17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86E7B-FCF4-437B-8888-F4F62FCC98F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6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52400"/>
            <a:ext cx="6781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371600"/>
            <a:ext cx="6858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ja-JP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491139F2-BBCF-4DA5-BD48-9A87F1671B2B}" type="datetime1">
              <a:rPr lang="ja-JP" altLang="en-US"/>
              <a:pPr>
                <a:defRPr/>
              </a:pPr>
              <a:t>2019/5/17</a:t>
            </a:fld>
            <a:endParaRPr lang="en-US" altLang="ja-JP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0ABD3DFD-6F30-4200-9712-988C364137E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Clr>
          <a:srgbClr val="FFCC00"/>
        </a:buClr>
        <a:defRPr kumimoji="1" sz="40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B29000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audiolibrary/music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va-s.jp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114EFD-10EA-4BB9-81C7-2904DF77D9E2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映像技術演習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3975" y="3175000"/>
            <a:ext cx="6321425" cy="685800"/>
          </a:xfrm>
        </p:spPr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6</a:t>
            </a:r>
            <a:r>
              <a:rPr lang="ja-JP" altLang="en-US" dirty="0" smtClean="0"/>
              <a:t>回：タイトルの設定・</a:t>
            </a:r>
            <a:r>
              <a:rPr lang="en-US" altLang="ja-JP" dirty="0" smtClean="0"/>
              <a:t>BGM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4FFF8EA-D8BB-408E-B31C-5D4CEBCD873A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5603" name="タイトル 1"/>
          <p:cNvSpPr>
            <a:spLocks noGrp="1"/>
          </p:cNvSpPr>
          <p:nvPr>
            <p:ph type="title" idx="4294967295"/>
          </p:nvPr>
        </p:nvSpPr>
        <p:spPr>
          <a:xfrm>
            <a:off x="1820863" y="44450"/>
            <a:ext cx="6999287" cy="838200"/>
          </a:xfrm>
        </p:spPr>
        <p:txBody>
          <a:bodyPr/>
          <a:lstStyle/>
          <a:p>
            <a:r>
              <a:rPr lang="ja-JP" altLang="en-US" smtClean="0"/>
              <a:t>タイトルの表示時間を変える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1084263"/>
            <a:ext cx="861536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ja-JP" altLang="en-US" dirty="0"/>
              <a:t>タイトルの表示時間は、初期設定では</a:t>
            </a:r>
            <a:r>
              <a:rPr lang="en-US" altLang="ja-JP" dirty="0"/>
              <a:t>5</a:t>
            </a:r>
            <a:r>
              <a:rPr lang="ja-JP" altLang="en-US" dirty="0"/>
              <a:t>秒</a:t>
            </a:r>
            <a:endParaRPr lang="en-US" altLang="ja-JP" dirty="0"/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ja-JP" altLang="en-US" dirty="0"/>
              <a:t>→ タイムライン上のタイトルのクリップをドラッグ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　　して長さを伸ばす。</a:t>
            </a:r>
            <a:endParaRPr lang="en-US" altLang="ja-JP" dirty="0"/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None/>
            </a:pPr>
            <a:r>
              <a:rPr lang="ja-JP" altLang="en-US" dirty="0"/>
              <a:t>→ タイムストレッチツールを用いて</a:t>
            </a:r>
            <a:r>
              <a:rPr lang="ja-JP" altLang="en-US" dirty="0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デュレーション</a:t>
            </a:r>
            <a:r>
              <a:rPr lang="ja-JP" altLang="en-US" dirty="0"/>
              <a:t>を変更する。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7305022-DEB9-427F-8BBA-D7BD2B3AC396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9699" name="タイトル 1"/>
          <p:cNvSpPr>
            <a:spLocks noGrp="1"/>
          </p:cNvSpPr>
          <p:nvPr>
            <p:ph type="title" idx="4294967295"/>
          </p:nvPr>
        </p:nvSpPr>
        <p:spPr>
          <a:xfrm>
            <a:off x="1820863" y="44450"/>
            <a:ext cx="6999287" cy="838200"/>
          </a:xfrm>
        </p:spPr>
        <p:txBody>
          <a:bodyPr/>
          <a:lstStyle/>
          <a:p>
            <a:r>
              <a:rPr lang="ja-JP" altLang="en-US" smtClean="0"/>
              <a:t>トランジション、エフェクトの追加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1084263"/>
            <a:ext cx="8615362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ja-JP" altLang="en-US" dirty="0" smtClean="0"/>
              <a:t>テキストにもトランジション、エフェクトを追加することができる。</a:t>
            </a:r>
            <a:endParaRPr lang="en-US" altLang="ja-JP" dirty="0" smtClean="0"/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en-US" altLang="ja-JP" dirty="0" smtClean="0"/>
              <a:t>※</a:t>
            </a:r>
            <a:r>
              <a:rPr lang="ja-JP" altLang="en-US" dirty="0" smtClean="0"/>
              <a:t> トランジションはクリップの境界にのみ。</a:t>
            </a:r>
            <a:endParaRPr lang="en-US" altLang="ja-JP" dirty="0" smtClean="0"/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en-US" altLang="ja-JP" dirty="0" smtClean="0"/>
              <a:t>※</a:t>
            </a:r>
            <a:r>
              <a:rPr lang="ja-JP" altLang="en-US" dirty="0" smtClean="0"/>
              <a:t> エフェクトによっては効果がない場合もある。</a:t>
            </a:r>
            <a:endParaRPr lang="en-US" altLang="ja-JP" dirty="0" smtClean="0"/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0000"/>
              <a:buFont typeface="Wingdings" pitchFamily="2" charset="2"/>
              <a:buNone/>
              <a:defRPr/>
            </a:pPr>
            <a:r>
              <a:rPr lang="ja-JP" altLang="en-US" dirty="0" smtClean="0"/>
              <a:t>やってみよう！</a:t>
            </a:r>
            <a:endParaRPr lang="en-US" altLang="ja-JP" dirty="0" smtClean="0"/>
          </a:p>
          <a:p>
            <a:pPr marL="514350" indent="-514350" eaLnBrk="1" hangingPunct="1">
              <a:spcBef>
                <a:spcPct val="50000"/>
              </a:spcBef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ja-JP" altLang="en-US" dirty="0" smtClean="0"/>
              <a:t>テキストにエフェクト「ブラー</a:t>
            </a:r>
            <a:r>
              <a:rPr lang="en-US" altLang="ja-JP" dirty="0" smtClean="0"/>
              <a:t>(</a:t>
            </a:r>
            <a:r>
              <a:rPr lang="ja-JP" altLang="en-US" dirty="0" smtClean="0"/>
              <a:t>ガウス</a:t>
            </a:r>
            <a:r>
              <a:rPr lang="en-US" altLang="ja-JP" dirty="0" smtClean="0"/>
              <a:t>)</a:t>
            </a:r>
            <a:r>
              <a:rPr lang="ja-JP" altLang="en-US" dirty="0" smtClean="0"/>
              <a:t>」を設定</a:t>
            </a:r>
            <a:endParaRPr lang="en-US" altLang="ja-JP" dirty="0" smtClean="0"/>
          </a:p>
          <a:p>
            <a:pPr marL="514350" indent="-514350" eaLnBrk="1" hangingPunct="1">
              <a:spcBef>
                <a:spcPct val="50000"/>
              </a:spcBef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ja-JP" altLang="en-US" dirty="0"/>
              <a:t>キーフレームを設定</a:t>
            </a:r>
            <a:r>
              <a:rPr lang="ja-JP" altLang="en-US" dirty="0" smtClean="0"/>
              <a:t>し、ブラーの初期値を最大、終点の値を最小に設定する。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703749"/>
            <a:ext cx="3228831" cy="2965611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271" y="1014807"/>
            <a:ext cx="2806993" cy="5142582"/>
          </a:xfrm>
          <a:prstGeom prst="rect">
            <a:avLst/>
          </a:prstGeom>
        </p:spPr>
      </p:pic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1BD6B29-5CB2-499B-88D5-F4091E92A78E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174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吹き出しの追加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9512" y="908720"/>
            <a:ext cx="561662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en-US" altLang="ja-JP" dirty="0">
                <a:latin typeface="Times New Roman" panose="02020603050405020304" pitchFamily="18" charset="0"/>
              </a:rPr>
              <a:t>[</a:t>
            </a:r>
            <a:r>
              <a:rPr kumimoji="0" lang="ja-JP" altLang="en-US" dirty="0">
                <a:latin typeface="Times New Roman" panose="02020603050405020304" pitchFamily="18" charset="0"/>
              </a:rPr>
              <a:t>グラフィック</a:t>
            </a:r>
            <a:r>
              <a:rPr kumimoji="0" lang="en-US" altLang="ja-JP" dirty="0">
                <a:latin typeface="Times New Roman" panose="02020603050405020304" pitchFamily="18" charset="0"/>
              </a:rPr>
              <a:t>]</a:t>
            </a:r>
            <a:r>
              <a:rPr kumimoji="0" lang="ja-JP" altLang="en-US" dirty="0">
                <a:latin typeface="Times New Roman" panose="02020603050405020304" pitchFamily="18" charset="0"/>
              </a:rPr>
              <a:t>をクリック。</a:t>
            </a:r>
            <a:r>
              <a:rPr kumimoji="0" lang="en-US" altLang="ja-JP" dirty="0">
                <a:latin typeface="Times New Roman" panose="02020603050405020304" pitchFamily="18" charset="0"/>
              </a:rPr>
              <a:t/>
            </a:r>
            <a:br>
              <a:rPr kumimoji="0" lang="en-US" altLang="ja-JP" dirty="0">
                <a:latin typeface="Times New Roman" panose="02020603050405020304" pitchFamily="18" charset="0"/>
              </a:rPr>
            </a:br>
            <a:r>
              <a:rPr kumimoji="0" lang="en-US" altLang="ja-JP" dirty="0">
                <a:latin typeface="Times New Roman" panose="02020603050405020304" pitchFamily="18" charset="0"/>
              </a:rPr>
              <a:t>※</a:t>
            </a:r>
            <a:r>
              <a:rPr kumimoji="0" lang="ja-JP" altLang="en-US" dirty="0">
                <a:latin typeface="Times New Roman" panose="02020603050405020304" pitchFamily="18" charset="0"/>
              </a:rPr>
              <a:t>その他の図形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も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/>
            </a:r>
            <a:br>
              <a:rPr kumimoji="0" lang="en-US" altLang="ja-JP" dirty="0" smtClean="0">
                <a:latin typeface="Times New Roman" panose="02020603050405020304" pitchFamily="18" charset="0"/>
              </a:rPr>
            </a:br>
            <a:r>
              <a:rPr kumimoji="0" lang="ja-JP" altLang="en-US" dirty="0" smtClean="0">
                <a:latin typeface="Times New Roman" panose="02020603050405020304" pitchFamily="18" charset="0"/>
              </a:rPr>
              <a:t>　 ここ</a:t>
            </a:r>
            <a:r>
              <a:rPr kumimoji="0" lang="ja-JP" altLang="en-US" dirty="0">
                <a:latin typeface="Times New Roman" panose="02020603050405020304" pitchFamily="18" charset="0"/>
              </a:rPr>
              <a:t>から追加できる。</a:t>
            </a:r>
            <a:endParaRPr kumimoji="0" lang="en-US" altLang="ja-JP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ja-JP" altLang="en-US" dirty="0">
                <a:latin typeface="Times New Roman" panose="02020603050405020304" pitchFamily="18" charset="0"/>
              </a:rPr>
              <a:t>「吹き出し」を選択し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、追加</a:t>
            </a:r>
            <a:r>
              <a:rPr kumimoji="0" lang="ja-JP" altLang="en-US" dirty="0">
                <a:latin typeface="Times New Roman" panose="02020603050405020304" pitchFamily="18" charset="0"/>
              </a:rPr>
              <a:t>したい場所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にドラッグ</a:t>
            </a:r>
            <a:r>
              <a:rPr kumimoji="0" lang="ja-JP" altLang="en-US" dirty="0">
                <a:latin typeface="Times New Roman" panose="02020603050405020304" pitchFamily="18" charset="0"/>
              </a:rPr>
              <a:t>する。</a:t>
            </a:r>
            <a:endParaRPr kumimoji="0" lang="en-US" altLang="ja-JP" dirty="0">
              <a:latin typeface="Times New Roman" panose="02020603050405020304" pitchFamily="18" charset="0"/>
            </a:endParaRPr>
          </a:p>
        </p:txBody>
      </p:sp>
      <p:sp>
        <p:nvSpPr>
          <p:cNvPr id="141319" name="Oval 7"/>
          <p:cNvSpPr>
            <a:spLocks noChangeAspect="1" noChangeArrowheads="1"/>
          </p:cNvSpPr>
          <p:nvPr/>
        </p:nvSpPr>
        <p:spPr bwMode="auto">
          <a:xfrm>
            <a:off x="5921403" y="4920732"/>
            <a:ext cx="864369" cy="468312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3707904" y="5229200"/>
            <a:ext cx="2088232" cy="611248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BE8BA64-34CE-4C6B-8AAD-9729140E76AA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3795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ロールタイトルの作成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981075"/>
            <a:ext cx="8713787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ja-JP" altLang="en-US" sz="3200" dirty="0" smtClean="0"/>
              <a:t>ロールタイトルは、下から上に動くタイトル。</a:t>
            </a:r>
            <a:endParaRPr lang="en-US" altLang="ja-JP" sz="3200" dirty="0" smtClean="0"/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ja-JP" altLang="en-US" sz="3200" dirty="0" smtClean="0"/>
              <a:t>→スタッフロールなど</a:t>
            </a:r>
            <a:endParaRPr lang="en-US" altLang="ja-JP" sz="3200" dirty="0" smtClean="0"/>
          </a:p>
          <a:p>
            <a:pPr eaLnBrk="1" hangingPunct="1"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ja-JP" altLang="en-US" sz="3200" dirty="0"/>
              <a:t>テキストを追加したい場所にインジケータを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/>
              <a:t>合わせる。</a:t>
            </a:r>
            <a:endParaRPr lang="en-US" altLang="ja-JP" sz="3200" dirty="0"/>
          </a:p>
          <a:p>
            <a:pPr eaLnBrk="1" hangingPunct="1"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ja-JP" altLang="en-US" sz="3200" dirty="0"/>
              <a:t>メニューの</a:t>
            </a:r>
            <a:r>
              <a:rPr lang="en-US" altLang="ja-JP" sz="3200" dirty="0"/>
              <a:t>[</a:t>
            </a:r>
            <a:r>
              <a:rPr lang="ja-JP" altLang="en-US" sz="3200" dirty="0"/>
              <a:t>テキスト</a:t>
            </a:r>
            <a:r>
              <a:rPr lang="en-US" altLang="ja-JP" sz="3200" dirty="0"/>
              <a:t>]</a:t>
            </a:r>
            <a:r>
              <a:rPr lang="ja-JP" altLang="en-US" sz="3200" dirty="0"/>
              <a:t>→</a:t>
            </a:r>
            <a:r>
              <a:rPr lang="en-US" altLang="ja-JP" sz="3200" dirty="0"/>
              <a:t>[</a:t>
            </a:r>
            <a:r>
              <a:rPr lang="ja-JP" altLang="en-US" sz="3200" dirty="0"/>
              <a:t>新規テキスト</a:t>
            </a:r>
            <a:r>
              <a:rPr lang="en-US" altLang="ja-JP" sz="3200" dirty="0"/>
              <a:t>]</a:t>
            </a:r>
            <a:r>
              <a:rPr lang="ja-JP" altLang="en-US" sz="3200" dirty="0" smtClean="0"/>
              <a:t>→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>[</a:t>
            </a:r>
            <a:r>
              <a:rPr lang="ja-JP" altLang="en-US" sz="3200" dirty="0" smtClean="0"/>
              <a:t>ロールタイトル</a:t>
            </a:r>
            <a:r>
              <a:rPr lang="en-US" altLang="ja-JP" sz="3200" dirty="0" smtClean="0"/>
              <a:t>]</a:t>
            </a:r>
            <a:r>
              <a:rPr lang="ja-JP" altLang="en-US" sz="3200" dirty="0"/>
              <a:t>をクリック</a:t>
            </a:r>
            <a:r>
              <a:rPr lang="ja-JP" altLang="en-US" sz="3200" dirty="0" smtClean="0"/>
              <a:t>。</a:t>
            </a:r>
            <a:endParaRPr lang="en-US" altLang="ja-JP" sz="3200" dirty="0"/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ja-JP" altLang="en-US" sz="3200" dirty="0" smtClean="0"/>
              <a:t>フォントサイズ、色などの編集は、静止タイトルと同様</a:t>
            </a:r>
            <a:endParaRPr lang="en-US" altLang="ja-JP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1872622-9DA6-47C9-B480-6A3B82E1B971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5843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クロールタイトルの作成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981075"/>
            <a:ext cx="8713787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ja-JP" altLang="en-US" sz="3200" dirty="0" smtClean="0"/>
              <a:t>クロールタイトルは、右から左に動くタイトル。</a:t>
            </a:r>
            <a:endParaRPr lang="en-US" altLang="ja-JP" sz="3200" dirty="0" smtClean="0"/>
          </a:p>
          <a:p>
            <a:pPr eaLnBrk="1" hangingPunct="1"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ja-JP" altLang="en-US" sz="3200" dirty="0" smtClean="0"/>
              <a:t>テキスト</a:t>
            </a:r>
            <a:r>
              <a:rPr lang="ja-JP" altLang="en-US" sz="3200" dirty="0"/>
              <a:t>を追加したい場所にインジケータを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/>
              <a:t>合わせる。</a:t>
            </a:r>
            <a:endParaRPr lang="en-US" altLang="ja-JP" sz="3200" dirty="0"/>
          </a:p>
          <a:p>
            <a:pPr eaLnBrk="1" hangingPunct="1"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ja-JP" altLang="en-US" sz="3200" dirty="0"/>
              <a:t>メニューの</a:t>
            </a:r>
            <a:r>
              <a:rPr lang="en-US" altLang="ja-JP" sz="3200" dirty="0"/>
              <a:t>[</a:t>
            </a:r>
            <a:r>
              <a:rPr lang="ja-JP" altLang="en-US" sz="3200" dirty="0"/>
              <a:t>テキスト</a:t>
            </a:r>
            <a:r>
              <a:rPr lang="en-US" altLang="ja-JP" sz="3200" dirty="0"/>
              <a:t>]</a:t>
            </a:r>
            <a:r>
              <a:rPr lang="ja-JP" altLang="en-US" sz="3200" dirty="0"/>
              <a:t>→</a:t>
            </a:r>
            <a:r>
              <a:rPr lang="en-US" altLang="ja-JP" sz="3200" dirty="0"/>
              <a:t>[</a:t>
            </a:r>
            <a:r>
              <a:rPr lang="ja-JP" altLang="en-US" sz="3200" dirty="0"/>
              <a:t>新規テキスト</a:t>
            </a:r>
            <a:r>
              <a:rPr lang="en-US" altLang="ja-JP" sz="3200" dirty="0"/>
              <a:t>]</a:t>
            </a:r>
            <a:r>
              <a:rPr lang="ja-JP" altLang="en-US" sz="3200" dirty="0" smtClean="0"/>
              <a:t>→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>[</a:t>
            </a:r>
            <a:r>
              <a:rPr lang="ja-JP" altLang="en-US" sz="3200" dirty="0" smtClean="0"/>
              <a:t>クロールタイトル</a:t>
            </a:r>
            <a:r>
              <a:rPr lang="en-US" altLang="ja-JP" sz="3200" dirty="0" smtClean="0"/>
              <a:t>]</a:t>
            </a:r>
            <a:r>
              <a:rPr lang="ja-JP" altLang="en-US" sz="3200" dirty="0"/>
              <a:t>をクリック</a:t>
            </a:r>
            <a:r>
              <a:rPr lang="ja-JP" altLang="en-US" sz="3200" dirty="0" smtClean="0"/>
              <a:t>。</a:t>
            </a:r>
            <a:endParaRPr lang="en-US" altLang="ja-JP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4AE7999-07F9-44D6-814E-C6E6ECFE090E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7891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ロール・クロールオプション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981075"/>
            <a:ext cx="87137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ja-JP" altLang="en-US">
                <a:latin typeface="Times New Roman" panose="02020603050405020304" pitchFamily="18" charset="0"/>
              </a:rPr>
              <a:t>オプションを設定したい、ロールタイトル、またはクロールタイトルを選択し、メニューの</a:t>
            </a:r>
            <a:r>
              <a:rPr kumimoji="0" lang="en-US" altLang="ja-JP">
                <a:latin typeface="Times New Roman" panose="02020603050405020304" pitchFamily="18" charset="0"/>
              </a:rPr>
              <a:t>[</a:t>
            </a:r>
            <a:r>
              <a:rPr kumimoji="0" lang="ja-JP" altLang="en-US">
                <a:latin typeface="Times New Roman" panose="02020603050405020304" pitchFamily="18" charset="0"/>
              </a:rPr>
              <a:t>テキスト</a:t>
            </a:r>
            <a:r>
              <a:rPr kumimoji="0" lang="en-US" altLang="ja-JP">
                <a:latin typeface="Times New Roman" panose="02020603050405020304" pitchFamily="18" charset="0"/>
              </a:rPr>
              <a:t>]</a:t>
            </a:r>
            <a:r>
              <a:rPr kumimoji="0" lang="ja-JP" altLang="en-US">
                <a:latin typeface="Times New Roman" panose="02020603050405020304" pitchFamily="18" charset="0"/>
              </a:rPr>
              <a:t>→</a:t>
            </a:r>
            <a:r>
              <a:rPr kumimoji="0" lang="en-US" altLang="ja-JP">
                <a:latin typeface="Times New Roman" panose="02020603050405020304" pitchFamily="18" charset="0"/>
              </a:rPr>
              <a:t>[</a:t>
            </a:r>
            <a:r>
              <a:rPr kumimoji="0" lang="ja-JP" altLang="en-US">
                <a:latin typeface="Times New Roman" panose="02020603050405020304" pitchFamily="18" charset="0"/>
              </a:rPr>
              <a:t>ロール・クロールオプション</a:t>
            </a:r>
            <a:r>
              <a:rPr kumimoji="0" lang="en-US" altLang="ja-JP">
                <a:latin typeface="Times New Roman" panose="02020603050405020304" pitchFamily="18" charset="0"/>
              </a:rPr>
              <a:t>]</a:t>
            </a:r>
            <a:r>
              <a:rPr kumimoji="0" lang="ja-JP" altLang="en-US">
                <a:latin typeface="Times New Roman" panose="02020603050405020304" pitchFamily="18" charset="0"/>
              </a:rPr>
              <a:t>をクリック。</a:t>
            </a:r>
            <a:endParaRPr kumimoji="0" lang="en-US" altLang="ja-JP">
              <a:latin typeface="Times New Roman" panose="02020603050405020304" pitchFamily="18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852738"/>
            <a:ext cx="286702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468313" y="2781300"/>
            <a:ext cx="4391025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>
                <a:latin typeface="Times New Roman" panose="02020603050405020304" pitchFamily="18" charset="0"/>
              </a:rPr>
              <a:t>開始スクリーン： チェックすると画面外から文字が流れ始める。</a:t>
            </a:r>
            <a:endParaRPr lang="en-US" altLang="ja-JP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ja-JP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>
                <a:latin typeface="Times New Roman" panose="02020603050405020304" pitchFamily="18" charset="0"/>
              </a:rPr>
              <a:t>終了スクリーン：チェックすると、画面外まで文字が流れていく。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446" y="1069752"/>
            <a:ext cx="3124978" cy="5651723"/>
          </a:xfrm>
          <a:prstGeom prst="rect">
            <a:avLst/>
          </a:prstGeom>
        </p:spPr>
      </p:pic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51B912D-9688-42D8-A537-2E012AB5F70A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9940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タイトルのテンプレート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981075"/>
            <a:ext cx="4760281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en-US" altLang="ja-JP" sz="3200" dirty="0" smtClean="0"/>
              <a:t>[</a:t>
            </a:r>
            <a:r>
              <a:rPr lang="ja-JP" altLang="en-US" sz="3200" dirty="0" smtClean="0"/>
              <a:t>タイトル</a:t>
            </a:r>
            <a:r>
              <a:rPr lang="en-US" altLang="ja-JP" sz="3200" dirty="0" smtClean="0"/>
              <a:t>]</a:t>
            </a:r>
            <a:r>
              <a:rPr lang="ja-JP" altLang="en-US" sz="3200" dirty="0" smtClean="0"/>
              <a:t>アイコンを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クリック。</a:t>
            </a:r>
            <a:endParaRPr lang="en-US" altLang="ja-JP" sz="3200" dirty="0" smtClean="0"/>
          </a:p>
          <a:p>
            <a:pPr eaLnBrk="1" hangingPunct="1"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ja-JP" altLang="en-US" sz="3200" dirty="0" smtClean="0"/>
              <a:t>追加するタイトルを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ドラッグする。</a:t>
            </a:r>
            <a:endParaRPr lang="en-US" altLang="ja-JP" sz="3200" dirty="0" smtClean="0"/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altLang="ja-JP" sz="3200" dirty="0" smtClean="0"/>
              <a:t>※</a:t>
            </a:r>
            <a:r>
              <a:rPr lang="ja-JP" altLang="en-US" sz="3200" dirty="0" smtClean="0"/>
              <a:t> タイトルは画像・動画と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　　同様に、ビデオのところ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　　に追加する。</a:t>
            </a:r>
          </a:p>
        </p:txBody>
      </p:sp>
      <p:sp>
        <p:nvSpPr>
          <p:cNvPr id="141319" name="Oval 7"/>
          <p:cNvSpPr>
            <a:spLocks noChangeAspect="1" noChangeArrowheads="1"/>
          </p:cNvSpPr>
          <p:nvPr/>
        </p:nvSpPr>
        <p:spPr bwMode="auto">
          <a:xfrm>
            <a:off x="5586092" y="2852936"/>
            <a:ext cx="2068071" cy="1368152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E5EC8F3-4DF3-4F2E-8EB8-50A57AD118BF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1987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/>
              <a:t>BGM</a:t>
            </a:r>
            <a:r>
              <a:rPr lang="ja-JP" altLang="en-US" smtClean="0"/>
              <a:t>の追加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981075"/>
            <a:ext cx="871378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en-US" altLang="ja-JP" sz="3200" dirty="0" smtClean="0"/>
              <a:t>BGM</a:t>
            </a:r>
            <a:r>
              <a:rPr lang="ja-JP" altLang="en-US" sz="3200" dirty="0" smtClean="0"/>
              <a:t>は、</a:t>
            </a:r>
            <a:endParaRPr lang="en-US" altLang="ja-JP" sz="3200" dirty="0" smtClean="0"/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en-US" altLang="ja-JP" sz="3200" dirty="0" smtClean="0"/>
              <a:t>Premiere Elements 15</a:t>
            </a:r>
            <a:r>
              <a:rPr lang="ja-JP" altLang="en-US" sz="3200" dirty="0" smtClean="0"/>
              <a:t>のライブラリから追加</a:t>
            </a:r>
            <a:endParaRPr lang="en-US" altLang="ja-JP" sz="3200" dirty="0" smtClean="0"/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ja-JP" altLang="en-US" sz="3200" dirty="0"/>
              <a:t>自分</a:t>
            </a:r>
            <a:r>
              <a:rPr lang="ja-JP" altLang="en-US" sz="3200" dirty="0" smtClean="0"/>
              <a:t>で</a:t>
            </a:r>
            <a:r>
              <a:rPr lang="ja-JP" altLang="en-US" sz="3200" dirty="0"/>
              <a:t>用意</a:t>
            </a:r>
            <a:r>
              <a:rPr lang="ja-JP" altLang="en-US" sz="3200" dirty="0" smtClean="0"/>
              <a:t>した</a:t>
            </a:r>
            <a:r>
              <a:rPr lang="ja-JP" altLang="en-US" sz="3200" dirty="0"/>
              <a:t>音源</a:t>
            </a:r>
            <a:r>
              <a:rPr lang="ja-JP" altLang="en-US" sz="3200" dirty="0" smtClean="0"/>
              <a:t>を</a:t>
            </a:r>
            <a:r>
              <a:rPr lang="ja-JP" altLang="en-US" sz="3200" dirty="0"/>
              <a:t>追加</a:t>
            </a:r>
            <a:endParaRPr lang="en-US" altLang="ja-JP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065" y="1169988"/>
            <a:ext cx="3572465" cy="5313362"/>
          </a:xfrm>
          <a:prstGeom prst="rect">
            <a:avLst/>
          </a:prstGeom>
        </p:spPr>
      </p:pic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15A3E0F-00BA-46E5-844A-D89522E57DEC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4035" name="タイトル 1"/>
          <p:cNvSpPr>
            <a:spLocks noGrp="1"/>
          </p:cNvSpPr>
          <p:nvPr>
            <p:ph type="title" idx="4294967295"/>
          </p:nvPr>
        </p:nvSpPr>
        <p:spPr>
          <a:xfrm>
            <a:off x="1981200" y="44624"/>
            <a:ext cx="6781800" cy="838200"/>
          </a:xfrm>
        </p:spPr>
        <p:txBody>
          <a:bodyPr/>
          <a:lstStyle/>
          <a:p>
            <a:r>
              <a:rPr lang="en-US" altLang="ja-JP" sz="3200" dirty="0" smtClean="0"/>
              <a:t>Premiere Elements 15</a:t>
            </a:r>
            <a:r>
              <a:rPr lang="ja-JP" altLang="en-US" sz="3200" dirty="0" smtClean="0"/>
              <a:t>の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ライブラリから追加</a:t>
            </a:r>
            <a:r>
              <a:rPr lang="en-US" altLang="ja-JP" sz="3200" dirty="0" smtClean="0"/>
              <a:t>(1)</a:t>
            </a:r>
            <a:endParaRPr lang="ja-JP" altLang="en-US" sz="3200" dirty="0" smtClean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1169988"/>
            <a:ext cx="4727251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ＭＳ Ｐゴシック" panose="020B0600070205080204" pitchFamily="50" charset="-128"/>
              <a:buAutoNum type="arabicPeriod"/>
            </a:pPr>
            <a:r>
              <a:rPr kumimoji="0" lang="en-US" altLang="ja-JP" dirty="0">
                <a:latin typeface="Times New Roman" panose="02020603050405020304" pitchFamily="18" charset="0"/>
              </a:rPr>
              <a:t>[</a:t>
            </a:r>
            <a:r>
              <a:rPr kumimoji="0" lang="ja-JP" altLang="en-US" dirty="0">
                <a:latin typeface="Times New Roman" panose="02020603050405020304" pitchFamily="18" charset="0"/>
              </a:rPr>
              <a:t>オーディオ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]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アイコンを</a:t>
            </a:r>
            <a:r>
              <a:rPr kumimoji="0" lang="ja-JP" altLang="en-US" dirty="0">
                <a:latin typeface="Times New Roman" panose="02020603050405020304" pitchFamily="18" charset="0"/>
              </a:rPr>
              <a:t>クリック。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ＭＳ Ｐゴシック" panose="020B0600070205080204" pitchFamily="50" charset="-128"/>
              <a:buAutoNum type="arabicPeriod"/>
            </a:pPr>
            <a:r>
              <a:rPr kumimoji="0" lang="ja-JP" altLang="en-US" dirty="0">
                <a:latin typeface="Times New Roman" panose="02020603050405020304" pitchFamily="18" charset="0"/>
              </a:rPr>
              <a:t>音楽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スコアの</a:t>
            </a:r>
            <a:r>
              <a:rPr kumimoji="0" lang="ja-JP" altLang="en-US" dirty="0">
                <a:latin typeface="Times New Roman" panose="02020603050405020304" pitchFamily="18" charset="0"/>
              </a:rPr>
              <a:t>中から、追加したいオーディオを選び、ドラッグする。</a:t>
            </a:r>
          </a:p>
        </p:txBody>
      </p:sp>
      <p:sp>
        <p:nvSpPr>
          <p:cNvPr id="8" name="Oval 7"/>
          <p:cNvSpPr>
            <a:spLocks noChangeAspect="1" noChangeArrowheads="1"/>
          </p:cNvSpPr>
          <p:nvPr/>
        </p:nvSpPr>
        <p:spPr bwMode="auto">
          <a:xfrm>
            <a:off x="4737997" y="4653136"/>
            <a:ext cx="1118923" cy="952624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68" y="3140968"/>
            <a:ext cx="2790825" cy="2409825"/>
          </a:xfrm>
          <a:prstGeom prst="rect">
            <a:avLst/>
          </a:prstGeom>
        </p:spPr>
      </p:pic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72BE4EA-B29F-452A-B046-D5915F8C91C1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6084" name="タイトル 1"/>
          <p:cNvSpPr>
            <a:spLocks noGrp="1"/>
          </p:cNvSpPr>
          <p:nvPr>
            <p:ph type="title" idx="4294967295"/>
          </p:nvPr>
        </p:nvSpPr>
        <p:spPr>
          <a:xfrm>
            <a:off x="1981200" y="44624"/>
            <a:ext cx="6781800" cy="838200"/>
          </a:xfrm>
        </p:spPr>
        <p:txBody>
          <a:bodyPr/>
          <a:lstStyle/>
          <a:p>
            <a:r>
              <a:rPr lang="en-US" altLang="ja-JP" sz="3200" dirty="0" smtClean="0"/>
              <a:t>Premiere Elements 15</a:t>
            </a:r>
            <a:r>
              <a:rPr lang="ja-JP" altLang="en-US" sz="3200" dirty="0" smtClean="0"/>
              <a:t>の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ライブラリから追加</a:t>
            </a:r>
            <a:r>
              <a:rPr lang="en-US" altLang="ja-JP" sz="3200" dirty="0" smtClean="0"/>
              <a:t>(2)</a:t>
            </a:r>
            <a:endParaRPr lang="ja-JP" altLang="en-US" sz="3200" dirty="0" smtClean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1169988"/>
            <a:ext cx="87137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ＭＳ Ｐゴシック" panose="020B0600070205080204" pitchFamily="50" charset="-128"/>
              <a:buAutoNum type="arabicPeriod" startAt="3"/>
            </a:pPr>
            <a:r>
              <a:rPr kumimoji="0" lang="ja-JP" altLang="en-US" dirty="0">
                <a:latin typeface="Times New Roman" panose="02020603050405020304" pitchFamily="18" charset="0"/>
              </a:rPr>
              <a:t>ビデオ全体に合わせるにチェックをすると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、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/>
            </a:r>
            <a:br>
              <a:rPr kumimoji="0" lang="en-US" altLang="ja-JP" dirty="0" smtClean="0">
                <a:latin typeface="Times New Roman" panose="02020603050405020304" pitchFamily="18" charset="0"/>
              </a:rPr>
            </a:br>
            <a:r>
              <a:rPr kumimoji="0" lang="ja-JP" altLang="en-US" dirty="0" smtClean="0">
                <a:latin typeface="Times New Roman" panose="02020603050405020304" pitchFamily="18" charset="0"/>
              </a:rPr>
              <a:t>ビデオ</a:t>
            </a:r>
            <a:r>
              <a:rPr kumimoji="0" lang="ja-JP" altLang="en-US" dirty="0">
                <a:latin typeface="Times New Roman" panose="02020603050405020304" pitchFamily="18" charset="0"/>
              </a:rPr>
              <a:t>の長さに合わせて、オーディオの長さを調節してくれる。</a:t>
            </a:r>
          </a:p>
        </p:txBody>
      </p:sp>
      <p:sp>
        <p:nvSpPr>
          <p:cNvPr id="8" name="Oval 7"/>
          <p:cNvSpPr>
            <a:spLocks noChangeAspect="1" noChangeArrowheads="1"/>
          </p:cNvSpPr>
          <p:nvPr/>
        </p:nvSpPr>
        <p:spPr bwMode="auto">
          <a:xfrm>
            <a:off x="2970213" y="4468813"/>
            <a:ext cx="1873250" cy="492125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4113303-6BC6-40E6-AE51-C1F943C3FAF6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171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まず最初に・・・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50825" y="1169988"/>
            <a:ext cx="842486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>
                <a:latin typeface="Times New Roman" panose="02020603050405020304" pitchFamily="18" charset="0"/>
              </a:rPr>
              <a:t>ポータブルＨＤＤの自分のフォルダにあるファイルを、Ｄドライブにコピーしてください。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endParaRPr kumimoji="0" lang="ja-JP" altLang="en-US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>
                <a:latin typeface="Times New Roman" panose="02020603050405020304" pitchFamily="18" charset="0"/>
              </a:rPr>
              <a:t>※ </a:t>
            </a:r>
            <a:r>
              <a:rPr kumimoji="0" lang="ja-JP" altLang="en-US">
                <a:latin typeface="Times New Roman" panose="02020603050405020304" pitchFamily="18" charset="0"/>
              </a:rPr>
              <a:t>原則として、授業の最初に、ポータブルＨＤＤのファイルをＤドライブにコピーしてから作業する。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>
                <a:latin typeface="Times New Roman" panose="02020603050405020304" pitchFamily="18" charset="0"/>
              </a:rPr>
              <a:t>※ </a:t>
            </a:r>
            <a:r>
              <a:rPr kumimoji="0" lang="ja-JP" altLang="en-US">
                <a:latin typeface="Times New Roman" panose="02020603050405020304" pitchFamily="18" charset="0"/>
              </a:rPr>
              <a:t>作業終了時に、再びＤドライブの必要な</a:t>
            </a:r>
            <a:br>
              <a:rPr kumimoji="0" lang="ja-JP" altLang="en-US">
                <a:latin typeface="Times New Roman" panose="02020603050405020304" pitchFamily="18" charset="0"/>
              </a:rPr>
            </a:br>
            <a:r>
              <a:rPr kumimoji="0" lang="ja-JP" altLang="en-US">
                <a:latin typeface="Times New Roman" panose="02020603050405020304" pitchFamily="18" charset="0"/>
              </a:rPr>
              <a:t>ファイルをポータブルＨＤＤの自分のフォルダに移動する。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456CA73-5D1B-4CDA-82DF-0D1C6571FD29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8131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z="3200" smtClean="0"/>
              <a:t>サウンドエフェクトの追加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1169988"/>
            <a:ext cx="8713787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ja-JP" sz="3200" dirty="0" smtClean="0"/>
              <a:t>[</a:t>
            </a:r>
            <a:r>
              <a:rPr lang="ja-JP" altLang="en-US" sz="3200" dirty="0" smtClean="0"/>
              <a:t>オーディオ</a:t>
            </a:r>
            <a:r>
              <a:rPr lang="en-US" altLang="ja-JP" sz="3200" dirty="0" smtClean="0"/>
              <a:t>]</a:t>
            </a:r>
            <a:r>
              <a:rPr lang="ja-JP" altLang="en-US" sz="3200" dirty="0"/>
              <a:t>をクリック。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ja-JP" altLang="en-US" sz="3200" dirty="0" smtClean="0"/>
              <a:t>「サウンドエフェクト」の中から、追加したい</a:t>
            </a:r>
            <a:r>
              <a:rPr lang="en-US" altLang="ja-JP" sz="3200" dirty="0" smtClean="0"/>
              <a:t>SE</a:t>
            </a:r>
            <a:r>
              <a:rPr lang="ja-JP" altLang="en-US" sz="3200" dirty="0" smtClean="0"/>
              <a:t>を選び、ドラッグする。</a:t>
            </a:r>
            <a:endParaRPr lang="en-US" altLang="ja-JP" sz="3200" dirty="0"/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altLang="ja-JP" sz="3200" dirty="0" smtClean="0"/>
              <a:t>※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SE</a:t>
            </a:r>
            <a:r>
              <a:rPr lang="ja-JP" altLang="en-US" sz="3200" dirty="0" smtClean="0"/>
              <a:t>は長さを自動調整してくれないので、自分で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　　調整する。</a:t>
            </a:r>
            <a:endParaRPr lang="en-US" altLang="ja-JP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76E90C6-02F2-4652-8BFF-842CD44D6BB4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2227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z="3600" smtClean="0"/>
              <a:t>対応している音源の種類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9512" y="980728"/>
            <a:ext cx="871378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en-US" altLang="ja-JP" sz="3200" dirty="0" smtClean="0"/>
              <a:t>mp3, wav, wma, </a:t>
            </a:r>
            <a:r>
              <a:rPr lang="en-US" altLang="ja-JP" sz="3200" dirty="0" err="1" smtClean="0"/>
              <a:t>aac</a:t>
            </a:r>
            <a:r>
              <a:rPr lang="ja-JP" altLang="en-US" sz="3200" dirty="0" smtClean="0"/>
              <a:t>など、多くの音楽ファイルに対応。</a:t>
            </a:r>
            <a:endParaRPr lang="en-US" altLang="ja-JP" sz="3200" dirty="0" smtClean="0"/>
          </a:p>
          <a:p>
            <a:pPr marL="514350" indent="-51435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ja-JP" altLang="en-US" sz="3200" dirty="0" smtClean="0"/>
              <a:t>ダウンロードで購入したものでは二次的に利用できない場合がある。</a:t>
            </a:r>
            <a:endParaRPr lang="en-US" altLang="ja-JP" sz="3200" dirty="0" smtClean="0"/>
          </a:p>
          <a:p>
            <a:pPr marL="514350" indent="-51435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ja-JP" altLang="en-US" sz="3200" dirty="0" smtClean="0"/>
              <a:t>著作権を違反しないこと！</a:t>
            </a:r>
            <a:endParaRPr lang="en-US" altLang="ja-JP" sz="3200" dirty="0" smtClean="0"/>
          </a:p>
          <a:p>
            <a:pPr marL="514350" indent="-514350" eaLnBrk="1" hangingPunct="1">
              <a:spcBef>
                <a:spcPct val="50000"/>
              </a:spcBef>
              <a:buFont typeface="Wingdings" panose="05000000000000000000" pitchFamily="2" charset="2"/>
              <a:buChar char="l"/>
              <a:defRPr/>
            </a:pPr>
            <a:r>
              <a:rPr lang="ja-JP" altLang="en-US" sz="3200" dirty="0"/>
              <a:t>フリー</a:t>
            </a:r>
            <a:r>
              <a:rPr lang="ja-JP" altLang="en-US" sz="3200" dirty="0" smtClean="0"/>
              <a:t>音源の場合も利用規約に従うこと。</a:t>
            </a:r>
            <a:endParaRPr lang="en-US" altLang="ja-JP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76E90C6-02F2-4652-8BFF-842CD44D6BB4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2227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0" indent="0" eaLnBrk="1" hangingPunct="1">
              <a:spcBef>
                <a:spcPct val="50000"/>
              </a:spcBef>
              <a:defRPr/>
            </a:pPr>
            <a:r>
              <a:rPr lang="ja-JP" altLang="en-US" sz="3600" dirty="0"/>
              <a:t>著作権フリーの音源を利用する</a:t>
            </a:r>
            <a:endParaRPr lang="en-US" altLang="ja-JP" sz="3600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9512" y="1522527"/>
            <a:ext cx="871378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ja-JP" altLang="en-US" sz="3200" dirty="0" smtClean="0"/>
              <a:t>→ </a:t>
            </a:r>
            <a:r>
              <a:rPr lang="en-US" altLang="ja-JP" sz="3200" dirty="0" err="1" smtClean="0"/>
              <a:t>Youtube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オーディオライブラリ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 smtClean="0"/>
              <a:t>　　</a:t>
            </a:r>
            <a:r>
              <a:rPr lang="en-US" altLang="ja-JP" sz="3200" dirty="0" smtClean="0"/>
              <a:t>	</a:t>
            </a:r>
            <a:r>
              <a:rPr lang="en-US" altLang="ja-JP" sz="3200" dirty="0"/>
              <a:t> </a:t>
            </a:r>
            <a:r>
              <a:rPr lang="en-US" altLang="ja-JP" sz="3200" dirty="0">
                <a:hlinkClick r:id="rId3"/>
              </a:rPr>
              <a:t>https://</a:t>
            </a:r>
            <a:r>
              <a:rPr lang="en-US" altLang="ja-JP" sz="3200" dirty="0" smtClean="0">
                <a:hlinkClick r:id="rId3"/>
              </a:rPr>
              <a:t>www.youtube.com/audiolibrary/music</a:t>
            </a:r>
            <a:endParaRPr lang="en-US" altLang="ja-JP" sz="3200" dirty="0" smtClean="0"/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altLang="ja-JP" sz="3200" dirty="0"/>
              <a:t>	</a:t>
            </a:r>
            <a:r>
              <a:rPr lang="en-US" altLang="ja-JP" sz="3200" dirty="0" smtClean="0"/>
              <a:t>(Google</a:t>
            </a:r>
            <a:r>
              <a:rPr lang="ja-JP" altLang="en-US" sz="3200" dirty="0" smtClean="0"/>
              <a:t>アカウントが必要</a:t>
            </a:r>
            <a:r>
              <a:rPr lang="en-US" altLang="ja-JP" sz="3200" dirty="0" smtClean="0"/>
              <a:t>)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altLang="ja-JP" sz="3200" dirty="0" smtClean="0"/>
              <a:t> </a:t>
            </a:r>
            <a:r>
              <a:rPr lang="ja-JP" altLang="en-US" sz="3200" dirty="0" smtClean="0"/>
              <a:t>→ </a:t>
            </a:r>
            <a:r>
              <a:rPr lang="en-US" altLang="ja-JP" sz="3200" dirty="0" smtClean="0"/>
              <a:t>FREE BGM DOVA-SYNDROME</a:t>
            </a:r>
            <a:br>
              <a:rPr lang="en-US" altLang="ja-JP" sz="3200" dirty="0" smtClean="0"/>
            </a:br>
            <a:r>
              <a:rPr lang="en-US" altLang="ja-JP" sz="3200" dirty="0" smtClean="0"/>
              <a:t>	</a:t>
            </a:r>
            <a:r>
              <a:rPr lang="en-US" altLang="ja-JP" sz="3200" dirty="0" smtClean="0">
                <a:hlinkClick r:id="rId4"/>
              </a:rPr>
              <a:t>http://dova-s.jp/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5469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5226FED-DF5D-4793-88AB-37F014E87156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0179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z="3600" smtClean="0"/>
              <a:t>自分で用意した音源を追加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1169988"/>
            <a:ext cx="8713787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ＭＳ Ｐゴシック" panose="020B0600070205080204" pitchFamily="50" charset="-128"/>
              <a:buAutoNum type="arabicPeriod"/>
            </a:pPr>
            <a:r>
              <a:rPr kumimoji="0" lang="ja-JP" altLang="en-US" dirty="0">
                <a:latin typeface="Times New Roman" panose="02020603050405020304" pitchFamily="18" charset="0"/>
              </a:rPr>
              <a:t>音源ファイルを用意し、「メディアを追加」を</a:t>
            </a:r>
            <a:r>
              <a:rPr kumimoji="0" lang="en-US" altLang="ja-JP" dirty="0">
                <a:latin typeface="Times New Roman" panose="02020603050405020304" pitchFamily="18" charset="0"/>
              </a:rPr>
              <a:t/>
            </a:r>
            <a:br>
              <a:rPr kumimoji="0" lang="en-US" altLang="ja-JP" dirty="0">
                <a:latin typeface="Times New Roman" panose="02020603050405020304" pitchFamily="18" charset="0"/>
              </a:rPr>
            </a:br>
            <a:r>
              <a:rPr kumimoji="0" lang="ja-JP" altLang="en-US" dirty="0">
                <a:latin typeface="Times New Roman" panose="02020603050405020304" pitchFamily="18" charset="0"/>
              </a:rPr>
              <a:t>クリック。</a:t>
            </a:r>
            <a:endParaRPr kumimoji="0" lang="en-US" altLang="ja-JP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ＭＳ Ｐゴシック" panose="020B0600070205080204" pitchFamily="50" charset="-128"/>
              <a:buAutoNum type="arabicPeriod"/>
            </a:pPr>
            <a:r>
              <a:rPr kumimoji="0" lang="en-US" altLang="ja-JP" dirty="0">
                <a:latin typeface="Times New Roman" panose="02020603050405020304" pitchFamily="18" charset="0"/>
              </a:rPr>
              <a:t>[</a:t>
            </a:r>
            <a:r>
              <a:rPr kumimoji="0" lang="ja-JP" altLang="en-US" dirty="0">
                <a:latin typeface="Times New Roman" panose="02020603050405020304" pitchFamily="18" charset="0"/>
              </a:rPr>
              <a:t>ファイルとフォルダ</a:t>
            </a:r>
            <a:r>
              <a:rPr kumimoji="0" lang="en-US" altLang="ja-JP" dirty="0">
                <a:latin typeface="Times New Roman" panose="02020603050405020304" pitchFamily="18" charset="0"/>
              </a:rPr>
              <a:t>]</a:t>
            </a:r>
            <a:r>
              <a:rPr kumimoji="0" lang="ja-JP" altLang="en-US" dirty="0">
                <a:latin typeface="Times New Roman" panose="02020603050405020304" pitchFamily="18" charset="0"/>
              </a:rPr>
              <a:t>を選択し、ファイルを選択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する。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ＭＳ Ｐゴシック" panose="020B0600070205080204" pitchFamily="50" charset="-128"/>
              <a:buAutoNum type="arabicPeriod"/>
            </a:pPr>
            <a:r>
              <a:rPr kumimoji="0" lang="ja-JP" altLang="en-US" dirty="0" smtClean="0">
                <a:latin typeface="Times New Roman" panose="02020603050405020304" pitchFamily="18" charset="0"/>
              </a:rPr>
              <a:t> 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[</a:t>
            </a:r>
            <a:r>
              <a:rPr kumimoji="0" lang="ja-JP" altLang="en-US" dirty="0">
                <a:latin typeface="Times New Roman" panose="02020603050405020304" pitchFamily="18" charset="0"/>
              </a:rPr>
              <a:t>プロジェクトのアセット</a:t>
            </a:r>
            <a:r>
              <a:rPr kumimoji="0" lang="en-US" altLang="ja-JP" dirty="0">
                <a:latin typeface="Times New Roman" panose="02020603050405020304" pitchFamily="18" charset="0"/>
              </a:rPr>
              <a:t>]</a:t>
            </a:r>
            <a:r>
              <a:rPr kumimoji="0" lang="ja-JP" altLang="en-US" dirty="0">
                <a:latin typeface="Times New Roman" panose="02020603050405020304" pitchFamily="18" charset="0"/>
              </a:rPr>
              <a:t>に追加されるので、タイムライン上の追加したい場所にドラッグする。</a:t>
            </a:r>
            <a:endParaRPr kumimoji="0" lang="en-US" altLang="ja-JP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5DB1074-302C-4AA2-90AD-7204A2CD1A6E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4275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z="3600" smtClean="0"/>
              <a:t>オーディオの編集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1169988"/>
            <a:ext cx="8713787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800100" indent="-5143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>
                <a:latin typeface="Times New Roman" panose="02020603050405020304" pitchFamily="18" charset="0"/>
              </a:rPr>
              <a:t>オーディオの編集は、ビデオと同様に実行する</a:t>
            </a:r>
            <a:endParaRPr kumimoji="0" lang="en-US" altLang="ja-JP">
              <a:latin typeface="Times New Roman" panose="02020603050405020304" pitchFamily="18" charset="0"/>
            </a:endParaRPr>
          </a:p>
          <a:p>
            <a:pPr lvl="1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kumimoji="0" lang="ja-JP" altLang="en-US" sz="3200">
                <a:latin typeface="Times New Roman" panose="02020603050405020304" pitchFamily="18" charset="0"/>
              </a:rPr>
              <a:t>トリミング</a:t>
            </a:r>
            <a:endParaRPr kumimoji="0" lang="en-US" altLang="ja-JP" sz="3200">
              <a:latin typeface="Times New Roman" panose="02020603050405020304" pitchFamily="18" charset="0"/>
            </a:endParaRPr>
          </a:p>
          <a:p>
            <a:pPr lvl="1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kumimoji="0" lang="ja-JP" altLang="en-US" sz="3200">
                <a:latin typeface="Times New Roman" panose="02020603050405020304" pitchFamily="18" charset="0"/>
              </a:rPr>
              <a:t>フェードイン、フェードアウト</a:t>
            </a:r>
            <a:endParaRPr kumimoji="0" lang="en-US" altLang="ja-JP" sz="3200">
              <a:latin typeface="Times New Roman" panose="02020603050405020304" pitchFamily="18" charset="0"/>
            </a:endParaRPr>
          </a:p>
          <a:p>
            <a:pPr lvl="1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kumimoji="0" lang="ja-JP" altLang="en-US" sz="3200">
                <a:latin typeface="Times New Roman" panose="02020603050405020304" pitchFamily="18" charset="0"/>
              </a:rPr>
              <a:t>トランジション</a:t>
            </a:r>
            <a:endParaRPr kumimoji="0" lang="en-US" altLang="ja-JP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8490D2F-600A-4344-A893-7B67A6E3592E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6323" name="タイトル 1"/>
          <p:cNvSpPr>
            <a:spLocks noGrp="1"/>
          </p:cNvSpPr>
          <p:nvPr>
            <p:ph type="title" idx="4294967295"/>
          </p:nvPr>
        </p:nvSpPr>
        <p:spPr>
          <a:xfrm>
            <a:off x="1981200" y="44624"/>
            <a:ext cx="6781800" cy="838200"/>
          </a:xfrm>
        </p:spPr>
        <p:txBody>
          <a:bodyPr/>
          <a:lstStyle/>
          <a:p>
            <a:r>
              <a:rPr lang="ja-JP" altLang="en-US" sz="3200" dirty="0" smtClean="0"/>
              <a:t>ナレーションの録音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（</a:t>
            </a:r>
            <a:r>
              <a:rPr lang="en-US" altLang="ja-JP" sz="3200" dirty="0" smtClean="0"/>
              <a:t>Premiere Elements 15</a:t>
            </a:r>
            <a:r>
              <a:rPr lang="ja-JP" altLang="en-US" sz="3200" dirty="0" smtClean="0"/>
              <a:t>）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1169988"/>
            <a:ext cx="87137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ＭＳ Ｐゴシック" panose="020B0600070205080204" pitchFamily="50" charset="-128"/>
              <a:buAutoNum type="arabicPeriod"/>
            </a:pPr>
            <a:r>
              <a:rPr kumimoji="0" lang="en-US" altLang="ja-JP">
                <a:latin typeface="Times New Roman" panose="02020603050405020304" pitchFamily="18" charset="0"/>
              </a:rPr>
              <a:t>[</a:t>
            </a:r>
            <a:r>
              <a:rPr kumimoji="0" lang="ja-JP" altLang="en-US">
                <a:latin typeface="Times New Roman" panose="02020603050405020304" pitchFamily="18" charset="0"/>
              </a:rPr>
              <a:t>ツール</a:t>
            </a:r>
            <a:r>
              <a:rPr kumimoji="0" lang="en-US" altLang="ja-JP">
                <a:latin typeface="Times New Roman" panose="02020603050405020304" pitchFamily="18" charset="0"/>
              </a:rPr>
              <a:t>]</a:t>
            </a:r>
            <a:r>
              <a:rPr kumimoji="0" lang="ja-JP" altLang="en-US">
                <a:latin typeface="Times New Roman" panose="02020603050405020304" pitchFamily="18" charset="0"/>
              </a:rPr>
              <a:t>→</a:t>
            </a:r>
            <a:r>
              <a:rPr kumimoji="0" lang="en-US" altLang="ja-JP">
                <a:latin typeface="Times New Roman" panose="02020603050405020304" pitchFamily="18" charset="0"/>
              </a:rPr>
              <a:t>[</a:t>
            </a:r>
            <a:r>
              <a:rPr kumimoji="0" lang="ja-JP" altLang="en-US">
                <a:latin typeface="Times New Roman" panose="02020603050405020304" pitchFamily="18" charset="0"/>
              </a:rPr>
              <a:t>ナレーション</a:t>
            </a:r>
            <a:r>
              <a:rPr kumimoji="0" lang="en-US" altLang="ja-JP">
                <a:latin typeface="Times New Roman" panose="02020603050405020304" pitchFamily="18" charset="0"/>
              </a:rPr>
              <a:t>]</a:t>
            </a:r>
            <a:r>
              <a:rPr kumimoji="0" lang="ja-JP" altLang="en-US">
                <a:latin typeface="Times New Roman" panose="02020603050405020304" pitchFamily="18" charset="0"/>
              </a:rPr>
              <a:t>をクリック。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ＭＳ Ｐゴシック" panose="020B0600070205080204" pitchFamily="50" charset="-128"/>
              <a:buAutoNum type="arabicPeriod"/>
            </a:pPr>
            <a:r>
              <a:rPr kumimoji="0" lang="ja-JP" altLang="en-US">
                <a:latin typeface="Times New Roman" panose="02020603050405020304" pitchFamily="18" charset="0"/>
              </a:rPr>
              <a:t>マイクの設定を確認してから、録音を押すとビデオが再生されるので、それにあわせてナレーションを録音する。</a:t>
            </a:r>
            <a:endParaRPr kumimoji="0" lang="en-US" altLang="ja-JP">
              <a:latin typeface="Times New Roman" panose="02020603050405020304" pitchFamily="18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181" y="3642246"/>
            <a:ext cx="3368999" cy="2602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37638F1-4D1D-4A9B-B06B-9412C3B6AACF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8371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z="3200" smtClean="0"/>
              <a:t>ナレーションの録音（</a:t>
            </a:r>
            <a:r>
              <a:rPr lang="en-US" altLang="ja-JP" sz="3200" smtClean="0"/>
              <a:t>IC</a:t>
            </a:r>
            <a:r>
              <a:rPr lang="ja-JP" altLang="en-US" sz="3200" smtClean="0"/>
              <a:t>レコーダー）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1169988"/>
            <a:ext cx="8713787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altLang="ja-JP" sz="3200" dirty="0" smtClean="0"/>
              <a:t>IC</a:t>
            </a:r>
            <a:r>
              <a:rPr lang="ja-JP" altLang="en-US" sz="3200" dirty="0" smtClean="0"/>
              <a:t>レコーダーでナレーションを吹き込む。</a:t>
            </a:r>
            <a:endParaRPr lang="en-US" altLang="ja-JP" sz="3200" dirty="0" smtClean="0"/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ja-JP" altLang="en-US" sz="3200" dirty="0" smtClean="0"/>
              <a:t>データを保存し、メディアの追加から取り込む。</a:t>
            </a:r>
            <a:endParaRPr lang="en-US" altLang="ja-JP" sz="3200" dirty="0" smtClean="0"/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altLang="ja-JP" sz="3200" dirty="0" smtClean="0"/>
              <a:t>※</a:t>
            </a:r>
            <a:r>
              <a:rPr lang="ja-JP" altLang="en-US" sz="3200" dirty="0" smtClean="0"/>
              <a:t>心コミ部屋</a:t>
            </a:r>
            <a:r>
              <a:rPr lang="en-US" altLang="ja-JP" sz="3200" dirty="0" smtClean="0"/>
              <a:t>-</a:t>
            </a:r>
            <a:r>
              <a:rPr lang="ja-JP" altLang="en-US" sz="3200" dirty="0" smtClean="0"/>
              <a:t>防音室、スタジオなどを利用しても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　　よい</a:t>
            </a:r>
            <a:endParaRPr lang="en-US" altLang="ja-JP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F5A12B8-FD6B-4EFA-AD3E-4C7635D76DE2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0419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今日のおさらい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79388" y="1550988"/>
            <a:ext cx="878522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71463" indent="-271463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itchFamily="2" charset="2"/>
              <a:buChar char="l"/>
              <a:tabLst>
                <a:tab pos="271463" algn="l"/>
              </a:tabLst>
              <a:defRPr kumimoji="1" sz="3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itchFamily="2" charset="2"/>
              <a:buChar char="l"/>
              <a:tabLst>
                <a:tab pos="271463" algn="l"/>
              </a:tabLst>
              <a:defRPr kumimoji="1" sz="2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itchFamily="2" charset="2"/>
              <a:buChar char="l"/>
              <a:tabLst>
                <a:tab pos="271463" algn="l"/>
              </a:tabLs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29000"/>
              </a:buClr>
              <a:buSzPct val="60000"/>
              <a:buFont typeface="Wingdings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itchFamily="2" charset="2"/>
              <a:buChar char="l"/>
              <a:tabLst>
                <a:tab pos="271463" algn="l"/>
              </a:tabLst>
              <a:defRPr kumimoji="1" sz="20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defRPr/>
            </a:pPr>
            <a:r>
              <a:rPr kumimoji="0" lang="ja-JP" altLang="en-US" smtClean="0">
                <a:latin typeface="Times New Roman" pitchFamily="18" charset="0"/>
              </a:rPr>
              <a:t>タイトル</a:t>
            </a:r>
            <a:r>
              <a:rPr kumimoji="0" lang="ja-JP" altLang="en-US" dirty="0" smtClean="0">
                <a:latin typeface="Times New Roman" pitchFamily="18" charset="0"/>
              </a:rPr>
              <a:t>の作成・編集</a:t>
            </a:r>
          </a:p>
          <a:p>
            <a:pPr eaLnBrk="1" hangingPunct="1">
              <a:spcBef>
                <a:spcPct val="50000"/>
              </a:spcBef>
              <a:buClrTx/>
              <a:buSzTx/>
              <a:defRPr/>
            </a:pPr>
            <a:r>
              <a:rPr kumimoji="0" lang="ja-JP" altLang="en-US" dirty="0" smtClean="0">
                <a:latin typeface="Times New Roman" pitchFamily="18" charset="0"/>
              </a:rPr>
              <a:t>ロールタイトル・クロールタイトルの作成</a:t>
            </a:r>
            <a:endParaRPr kumimoji="0" lang="en-US" altLang="ja-JP" dirty="0" smtClean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defRPr/>
            </a:pPr>
            <a:r>
              <a:rPr kumimoji="0" lang="en-US" altLang="ja-JP" dirty="0" smtClean="0">
                <a:latin typeface="Times New Roman" pitchFamily="18" charset="0"/>
              </a:rPr>
              <a:t>BGM</a:t>
            </a:r>
            <a:r>
              <a:rPr kumimoji="0" lang="ja-JP" altLang="en-US" dirty="0" smtClean="0">
                <a:latin typeface="Times New Roman" pitchFamily="18" charset="0"/>
              </a:rPr>
              <a:t>の追加</a:t>
            </a:r>
            <a:endParaRPr kumimoji="0" lang="en-US" altLang="ja-JP" dirty="0" smtClean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defRPr/>
            </a:pPr>
            <a:r>
              <a:rPr kumimoji="0" lang="ja-JP" altLang="en-US" dirty="0" smtClean="0">
                <a:latin typeface="Times New Roman" pitchFamily="18" charset="0"/>
              </a:rPr>
              <a:t>ナレーションの追加</a:t>
            </a:r>
            <a:endParaRPr kumimoji="0" lang="en-US" altLang="ja-JP" dirty="0" smtClean="0">
              <a:latin typeface="Times New Roman" pitchFamily="18" charset="0"/>
            </a:endParaRPr>
          </a:p>
          <a:p>
            <a:pPr marL="0" indent="0" eaLnBrk="1" hangingPunct="1">
              <a:spcBef>
                <a:spcPct val="50000"/>
              </a:spcBef>
              <a:buClrTx/>
              <a:buSzTx/>
              <a:buFont typeface="Wingdings" pitchFamily="2" charset="2"/>
              <a:buNone/>
              <a:defRPr/>
            </a:pPr>
            <a:r>
              <a:rPr kumimoji="0" lang="ja-JP" altLang="en-US" dirty="0" smtClean="0">
                <a:latin typeface="Times New Roman" pitchFamily="18" charset="0"/>
              </a:rPr>
              <a:t>残りの時間は、各自で上記の作業のおさらいをしてみてください。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9984681-A4FA-4CC7-935B-BC0EF5919688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1267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タイトルとは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0825" y="1169988"/>
            <a:ext cx="8713788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68288" indent="-268288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>
                <a:latin typeface="Times New Roman" panose="02020603050405020304" pitchFamily="18" charset="0"/>
              </a:rPr>
              <a:t>タイトルとは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>
                <a:latin typeface="Times New Roman" panose="02020603050405020304" pitchFamily="18" charset="0"/>
              </a:rPr>
              <a:t>画面に表示される文字のこと。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>
                <a:latin typeface="Times New Roman" panose="02020603050405020304" pitchFamily="18" charset="0"/>
              </a:rPr>
              <a:t>テロップ、字幕スーパー、エンドロールなどが</a:t>
            </a:r>
            <a:br>
              <a:rPr kumimoji="0" lang="ja-JP" altLang="en-US">
                <a:latin typeface="Times New Roman" panose="02020603050405020304" pitchFamily="18" charset="0"/>
              </a:rPr>
            </a:br>
            <a:r>
              <a:rPr kumimoji="0" lang="ja-JP" altLang="en-US">
                <a:latin typeface="Times New Roman" panose="02020603050405020304" pitchFamily="18" charset="0"/>
              </a:rPr>
              <a:t>作成できる。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kumimoji="0" lang="ja-JP" altLang="en-US">
                <a:latin typeface="Times New Roman" panose="02020603050405020304" pitchFamily="18" charset="0"/>
              </a:rPr>
              <a:t>静止タイトル、ロールタイトル、クロールタイトルの</a:t>
            </a:r>
            <a:r>
              <a:rPr kumimoji="0" lang="en-US" altLang="ja-JP">
                <a:latin typeface="Times New Roman" panose="02020603050405020304" pitchFamily="18" charset="0"/>
              </a:rPr>
              <a:t>3</a:t>
            </a:r>
            <a:r>
              <a:rPr kumimoji="0" lang="ja-JP" altLang="en-US">
                <a:latin typeface="Times New Roman" panose="02020603050405020304" pitchFamily="18" charset="0"/>
              </a:rPr>
              <a:t>種類がある。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B0CF4A0-9A89-4461-8BAB-288CCA089E61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3315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静止タイトルの作成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981075"/>
            <a:ext cx="8713787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ja-JP" altLang="en-US" dirty="0">
                <a:latin typeface="Times New Roman" panose="02020603050405020304" pitchFamily="18" charset="0"/>
              </a:rPr>
              <a:t>テキストを追加したい場所にインジケータを</a:t>
            </a:r>
            <a:r>
              <a:rPr kumimoji="0" lang="en-US" altLang="ja-JP" dirty="0">
                <a:latin typeface="Times New Roman" panose="02020603050405020304" pitchFamily="18" charset="0"/>
              </a:rPr>
              <a:t/>
            </a:r>
            <a:br>
              <a:rPr kumimoji="0" lang="en-US" altLang="ja-JP" dirty="0">
                <a:latin typeface="Times New Roman" panose="02020603050405020304" pitchFamily="18" charset="0"/>
              </a:rPr>
            </a:br>
            <a:r>
              <a:rPr kumimoji="0" lang="ja-JP" altLang="en-US" dirty="0">
                <a:latin typeface="Times New Roman" panose="02020603050405020304" pitchFamily="18" charset="0"/>
              </a:rPr>
              <a:t>合わせる。</a:t>
            </a:r>
            <a:endParaRPr kumimoji="0" lang="en-US" altLang="ja-JP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ja-JP" altLang="en-US" dirty="0">
                <a:latin typeface="Times New Roman" panose="02020603050405020304" pitchFamily="18" charset="0"/>
              </a:rPr>
              <a:t>メニューの</a:t>
            </a:r>
            <a:r>
              <a:rPr kumimoji="0" lang="en-US" altLang="ja-JP" dirty="0">
                <a:latin typeface="Times New Roman" panose="02020603050405020304" pitchFamily="18" charset="0"/>
              </a:rPr>
              <a:t>[</a:t>
            </a:r>
            <a:r>
              <a:rPr kumimoji="0" lang="ja-JP" altLang="en-US" dirty="0">
                <a:latin typeface="Times New Roman" panose="02020603050405020304" pitchFamily="18" charset="0"/>
              </a:rPr>
              <a:t>テキスト</a:t>
            </a:r>
            <a:r>
              <a:rPr kumimoji="0" lang="en-US" altLang="ja-JP" dirty="0">
                <a:latin typeface="Times New Roman" panose="02020603050405020304" pitchFamily="18" charset="0"/>
              </a:rPr>
              <a:t>]</a:t>
            </a:r>
            <a:r>
              <a:rPr kumimoji="0" lang="ja-JP" altLang="en-US" dirty="0">
                <a:latin typeface="Times New Roman" panose="02020603050405020304" pitchFamily="18" charset="0"/>
              </a:rPr>
              <a:t>→</a:t>
            </a:r>
            <a:r>
              <a:rPr kumimoji="0" lang="en-US" altLang="ja-JP" dirty="0">
                <a:latin typeface="Times New Roman" panose="02020603050405020304" pitchFamily="18" charset="0"/>
              </a:rPr>
              <a:t>[</a:t>
            </a:r>
            <a:r>
              <a:rPr kumimoji="0" lang="ja-JP" altLang="en-US" dirty="0">
                <a:latin typeface="Times New Roman" panose="02020603050405020304" pitchFamily="18" charset="0"/>
              </a:rPr>
              <a:t>新規テキスト</a:t>
            </a:r>
            <a:r>
              <a:rPr kumimoji="0" lang="en-US" altLang="ja-JP" dirty="0">
                <a:latin typeface="Times New Roman" panose="02020603050405020304" pitchFamily="18" charset="0"/>
              </a:rPr>
              <a:t>]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→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/>
            </a:r>
            <a:br>
              <a:rPr kumimoji="0" lang="en-US" altLang="ja-JP" dirty="0" smtClean="0">
                <a:latin typeface="Times New Roman" panose="02020603050405020304" pitchFamily="18" charset="0"/>
              </a:rPr>
            </a:br>
            <a:r>
              <a:rPr kumimoji="0" lang="en-US" altLang="ja-JP" dirty="0" smtClean="0">
                <a:latin typeface="Times New Roman" panose="02020603050405020304" pitchFamily="18" charset="0"/>
              </a:rPr>
              <a:t>[</a:t>
            </a:r>
            <a:r>
              <a:rPr kumimoji="0" lang="ja-JP" altLang="en-US" dirty="0">
                <a:latin typeface="Times New Roman" panose="02020603050405020304" pitchFamily="18" charset="0"/>
              </a:rPr>
              <a:t>初期設定のテキスト</a:t>
            </a:r>
            <a:r>
              <a:rPr kumimoji="0" lang="en-US" altLang="ja-JP" dirty="0">
                <a:latin typeface="Times New Roman" panose="02020603050405020304" pitchFamily="18" charset="0"/>
              </a:rPr>
              <a:t>]</a:t>
            </a:r>
            <a:r>
              <a:rPr kumimoji="0" lang="ja-JP" altLang="en-US" dirty="0">
                <a:latin typeface="Times New Roman" panose="02020603050405020304" pitchFamily="18" charset="0"/>
              </a:rPr>
              <a:t>をクリック。</a:t>
            </a:r>
            <a:endParaRPr kumimoji="0" lang="en-US" altLang="ja-JP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endParaRPr kumimoji="0" lang="en-US" altLang="ja-JP" dirty="0">
              <a:latin typeface="Times New Roman" panose="02020603050405020304" pitchFamily="18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3778250"/>
            <a:ext cx="503872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284984"/>
            <a:ext cx="4511228" cy="213220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212" y="3117825"/>
            <a:ext cx="3658260" cy="2641649"/>
          </a:xfrm>
          <a:prstGeom prst="rect">
            <a:avLst/>
          </a:prstGeom>
        </p:spPr>
      </p:pic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5C3F87D-EEDE-44F5-AE71-28ECC85CF84C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5363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静止タイトルの作成</a:t>
            </a:r>
            <a:r>
              <a:rPr lang="en-US" altLang="ja-JP" smtClean="0"/>
              <a:t>(2)</a:t>
            </a:r>
            <a:endParaRPr lang="ja-JP" altLang="en-US" smtClean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981075"/>
            <a:ext cx="87137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rabicPeriod" startAt="3"/>
              <a:defRPr/>
            </a:pPr>
            <a:r>
              <a:rPr lang="ja-JP" altLang="en-US" sz="3200" dirty="0" smtClean="0"/>
              <a:t>インジケータのところに、テキストが追加される。</a:t>
            </a:r>
            <a:r>
              <a:rPr lang="en-US" altLang="ja-JP" sz="3200" dirty="0" smtClean="0"/>
              <a:t>※</a:t>
            </a:r>
            <a:r>
              <a:rPr lang="ja-JP" altLang="en-US" sz="3200" dirty="0" smtClean="0"/>
              <a:t>画像ファイルと同様の扱いになる。</a:t>
            </a:r>
            <a:endParaRPr lang="en-US" altLang="ja-JP" sz="3200" dirty="0" smtClean="0"/>
          </a:p>
          <a:p>
            <a:pPr eaLnBrk="1" hangingPunct="1">
              <a:spcBef>
                <a:spcPct val="50000"/>
              </a:spcBef>
              <a:buFont typeface="Wingdings" pitchFamily="2" charset="2"/>
              <a:buAutoNum type="arabicPeriod" startAt="3"/>
              <a:defRPr/>
            </a:pPr>
            <a:r>
              <a:rPr lang="ja-JP" altLang="en-US" sz="3200" dirty="0" smtClean="0"/>
              <a:t>プロジェクトのアセットにも追加される。</a:t>
            </a:r>
            <a:endParaRPr lang="en-US" altLang="ja-JP" sz="3200" dirty="0" smtClean="0"/>
          </a:p>
        </p:txBody>
      </p:sp>
      <p:sp>
        <p:nvSpPr>
          <p:cNvPr id="7" name="Oval 7"/>
          <p:cNvSpPr>
            <a:spLocks noChangeAspect="1" noChangeArrowheads="1"/>
          </p:cNvSpPr>
          <p:nvPr/>
        </p:nvSpPr>
        <p:spPr bwMode="auto">
          <a:xfrm>
            <a:off x="1211809" y="3816201"/>
            <a:ext cx="623887" cy="620911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9" name="Oval 7"/>
          <p:cNvSpPr>
            <a:spLocks noChangeAspect="1" noChangeArrowheads="1"/>
          </p:cNvSpPr>
          <p:nvPr/>
        </p:nvSpPr>
        <p:spPr bwMode="auto">
          <a:xfrm>
            <a:off x="5184494" y="4581525"/>
            <a:ext cx="1193800" cy="1035050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BBD5395-131C-4385-B3A1-80AE09B87AFA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7411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タイトルの編集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981075"/>
            <a:ext cx="8713787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ja-JP" altLang="en-US">
                <a:latin typeface="Times New Roman" panose="02020603050405020304" pitchFamily="18" charset="0"/>
              </a:rPr>
              <a:t>モニタパネルの文字の部分</a:t>
            </a:r>
            <a:r>
              <a:rPr kumimoji="0" lang="en-US" altLang="ja-JP">
                <a:latin typeface="Times New Roman" panose="02020603050405020304" pitchFamily="18" charset="0"/>
              </a:rPr>
              <a:t>(</a:t>
            </a:r>
            <a:r>
              <a:rPr kumimoji="0" lang="ja-JP" altLang="en-US">
                <a:latin typeface="Times New Roman" panose="02020603050405020304" pitchFamily="18" charset="0"/>
              </a:rPr>
              <a:t>初期状態ではテキストを追加</a:t>
            </a:r>
            <a:r>
              <a:rPr kumimoji="0" lang="en-US" altLang="ja-JP">
                <a:latin typeface="Times New Roman" panose="02020603050405020304" pitchFamily="18" charset="0"/>
              </a:rPr>
              <a:t>)</a:t>
            </a:r>
            <a:r>
              <a:rPr kumimoji="0" lang="ja-JP" altLang="en-US">
                <a:latin typeface="Times New Roman" panose="02020603050405020304" pitchFamily="18" charset="0"/>
              </a:rPr>
              <a:t>をクリック。（または、タイムライン上のテキストのクリップ（初期状態ではタイトル</a:t>
            </a:r>
            <a:r>
              <a:rPr kumimoji="0" lang="en-US" altLang="ja-JP">
                <a:latin typeface="Times New Roman" panose="02020603050405020304" pitchFamily="18" charset="0"/>
              </a:rPr>
              <a:t>01</a:t>
            </a:r>
            <a:r>
              <a:rPr kumimoji="0" lang="ja-JP" altLang="en-US">
                <a:latin typeface="Times New Roman" panose="02020603050405020304" pitchFamily="18" charset="0"/>
              </a:rPr>
              <a:t>）を</a:t>
            </a:r>
            <a:r>
              <a:rPr kumimoji="0" lang="en-US" altLang="ja-JP">
                <a:latin typeface="Times New Roman" panose="02020603050405020304" pitchFamily="18" charset="0"/>
              </a:rPr>
              <a:t>W</a:t>
            </a:r>
            <a:r>
              <a:rPr kumimoji="0" lang="ja-JP" altLang="en-US">
                <a:latin typeface="Times New Roman" panose="02020603050405020304" pitchFamily="18" charset="0"/>
              </a:rPr>
              <a:t>クリック）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AutoNum type="arabicPeriod"/>
            </a:pPr>
            <a:r>
              <a:rPr kumimoji="0" lang="ja-JP" altLang="en-US">
                <a:latin typeface="Times New Roman" panose="02020603050405020304" pitchFamily="18" charset="0"/>
              </a:rPr>
              <a:t>モニタ画面で</a:t>
            </a:r>
            <a:r>
              <a:rPr kumimoji="0" lang="en-US" altLang="ja-JP">
                <a:latin typeface="Times New Roman" panose="02020603050405020304" pitchFamily="18" charset="0"/>
              </a:rPr>
              <a:t/>
            </a:r>
            <a:br>
              <a:rPr kumimoji="0" lang="en-US" altLang="ja-JP">
                <a:latin typeface="Times New Roman" panose="02020603050405020304" pitchFamily="18" charset="0"/>
              </a:rPr>
            </a:br>
            <a:r>
              <a:rPr kumimoji="0" lang="ja-JP" altLang="en-US">
                <a:latin typeface="Times New Roman" panose="02020603050405020304" pitchFamily="18" charset="0"/>
              </a:rPr>
              <a:t>タイトル編集</a:t>
            </a:r>
            <a:r>
              <a:rPr kumimoji="0" lang="en-US" altLang="ja-JP">
                <a:latin typeface="Times New Roman" panose="02020603050405020304" pitchFamily="18" charset="0"/>
              </a:rPr>
              <a:t/>
            </a:r>
            <a:br>
              <a:rPr kumimoji="0" lang="en-US" altLang="ja-JP">
                <a:latin typeface="Times New Roman" panose="02020603050405020304" pitchFamily="18" charset="0"/>
              </a:rPr>
            </a:br>
            <a:r>
              <a:rPr kumimoji="0" lang="ja-JP" altLang="en-US">
                <a:latin typeface="Times New Roman" panose="02020603050405020304" pitchFamily="18" charset="0"/>
              </a:rPr>
              <a:t>できるように</a:t>
            </a:r>
            <a:r>
              <a:rPr kumimoji="0" lang="en-US" altLang="ja-JP">
                <a:latin typeface="Times New Roman" panose="02020603050405020304" pitchFamily="18" charset="0"/>
              </a:rPr>
              <a:t/>
            </a:r>
            <a:br>
              <a:rPr kumimoji="0" lang="en-US" altLang="ja-JP">
                <a:latin typeface="Times New Roman" panose="02020603050405020304" pitchFamily="18" charset="0"/>
              </a:rPr>
            </a:br>
            <a:r>
              <a:rPr kumimoji="0" lang="ja-JP" altLang="en-US">
                <a:latin typeface="Times New Roman" panose="02020603050405020304" pitchFamily="18" charset="0"/>
              </a:rPr>
              <a:t>なる。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776360"/>
            <a:ext cx="5148980" cy="33071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BDDE8DF-3110-4B6C-8F76-E334760DB1D0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9459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mtClean="0"/>
              <a:t>タイトルのプロパティ～テキスト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1084263"/>
            <a:ext cx="515937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ja-JP" altLang="en-US" dirty="0">
                <a:latin typeface="Times New Roman" panose="02020603050405020304" pitchFamily="18" charset="0"/>
              </a:rPr>
              <a:t>調整パネルの</a:t>
            </a:r>
            <a:r>
              <a:rPr kumimoji="0" lang="en-US" altLang="ja-JP" dirty="0">
                <a:latin typeface="Times New Roman" panose="02020603050405020304" pitchFamily="18" charset="0"/>
              </a:rPr>
              <a:t>[</a:t>
            </a:r>
            <a:r>
              <a:rPr kumimoji="0" lang="ja-JP" altLang="en-US" dirty="0">
                <a:latin typeface="Times New Roman" panose="02020603050405020304" pitchFamily="18" charset="0"/>
              </a:rPr>
              <a:t>テキスト</a:t>
            </a:r>
            <a:r>
              <a:rPr kumimoji="0" lang="en-US" altLang="ja-JP" dirty="0">
                <a:latin typeface="Times New Roman" panose="02020603050405020304" pitchFamily="18" charset="0"/>
              </a:rPr>
              <a:t>]</a:t>
            </a:r>
            <a:br>
              <a:rPr kumimoji="0" lang="en-US" altLang="ja-JP" dirty="0">
                <a:latin typeface="Times New Roman" panose="02020603050405020304" pitchFamily="18" charset="0"/>
              </a:rPr>
            </a:br>
            <a:r>
              <a:rPr kumimoji="0" lang="ja-JP" altLang="en-US" dirty="0">
                <a:latin typeface="Times New Roman" panose="02020603050405020304" pitchFamily="18" charset="0"/>
              </a:rPr>
              <a:t>タブで、フォントの種類、</a:t>
            </a:r>
            <a:r>
              <a:rPr kumimoji="0" lang="en-US" altLang="ja-JP" dirty="0">
                <a:latin typeface="Times New Roman" panose="02020603050405020304" pitchFamily="18" charset="0"/>
              </a:rPr>
              <a:t/>
            </a:r>
            <a:br>
              <a:rPr kumimoji="0" lang="en-US" altLang="ja-JP" dirty="0">
                <a:latin typeface="Times New Roman" panose="02020603050405020304" pitchFamily="18" charset="0"/>
              </a:rPr>
            </a:br>
            <a:r>
              <a:rPr kumimoji="0" lang="ja-JP" altLang="en-US" dirty="0">
                <a:latin typeface="Times New Roman" panose="02020603050405020304" pitchFamily="18" charset="0"/>
              </a:rPr>
              <a:t>サイズ、フォントの色、</a:t>
            </a:r>
            <a:r>
              <a:rPr kumimoji="0" lang="en-US" altLang="ja-JP" dirty="0">
                <a:latin typeface="Times New Roman" panose="02020603050405020304" pitchFamily="18" charset="0"/>
              </a:rPr>
              <a:t/>
            </a:r>
            <a:br>
              <a:rPr kumimoji="0" lang="en-US" altLang="ja-JP" dirty="0">
                <a:latin typeface="Times New Roman" panose="02020603050405020304" pitchFamily="18" charset="0"/>
              </a:rPr>
            </a:br>
            <a:r>
              <a:rPr kumimoji="0" lang="ja-JP" altLang="en-US" dirty="0">
                <a:latin typeface="Times New Roman" panose="02020603050405020304" pitchFamily="18" charset="0"/>
              </a:rPr>
              <a:t>文字列の移動、整列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など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/>
            </a:r>
            <a:br>
              <a:rPr kumimoji="0" lang="en-US" altLang="ja-JP" dirty="0" smtClean="0">
                <a:latin typeface="Times New Roman" panose="02020603050405020304" pitchFamily="18" charset="0"/>
              </a:rPr>
            </a:br>
            <a:r>
              <a:rPr kumimoji="0" lang="ja-JP" altLang="en-US" dirty="0" smtClean="0">
                <a:latin typeface="Times New Roman" panose="02020603050405020304" pitchFamily="18" charset="0"/>
              </a:rPr>
              <a:t>が</a:t>
            </a:r>
            <a:r>
              <a:rPr kumimoji="0" lang="ja-JP" altLang="en-US" dirty="0">
                <a:latin typeface="Times New Roman" panose="02020603050405020304" pitchFamily="18" charset="0"/>
              </a:rPr>
              <a:t>可能。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1984375"/>
            <a:ext cx="3771900" cy="3495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C04079C-73D8-4D80-A305-DAD518E39EA6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1507" name="タイトル 1"/>
          <p:cNvSpPr>
            <a:spLocks noGrp="1"/>
          </p:cNvSpPr>
          <p:nvPr>
            <p:ph type="title" idx="4294967295"/>
          </p:nvPr>
        </p:nvSpPr>
        <p:spPr>
          <a:xfrm>
            <a:off x="1820863" y="44450"/>
            <a:ext cx="6999287" cy="838200"/>
          </a:xfrm>
        </p:spPr>
        <p:txBody>
          <a:bodyPr/>
          <a:lstStyle/>
          <a:p>
            <a:r>
              <a:rPr lang="ja-JP" altLang="en-US" smtClean="0"/>
              <a:t>タイトルのプロパティ～スタイル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1084263"/>
            <a:ext cx="515937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ja-JP" altLang="en-US">
                <a:latin typeface="Times New Roman" panose="02020603050405020304" pitchFamily="18" charset="0"/>
              </a:rPr>
              <a:t>調整パネルの</a:t>
            </a:r>
            <a:r>
              <a:rPr kumimoji="0" lang="en-US" altLang="ja-JP">
                <a:latin typeface="Times New Roman" panose="02020603050405020304" pitchFamily="18" charset="0"/>
              </a:rPr>
              <a:t>[</a:t>
            </a:r>
            <a:r>
              <a:rPr kumimoji="0" lang="ja-JP" altLang="en-US">
                <a:latin typeface="Times New Roman" panose="02020603050405020304" pitchFamily="18" charset="0"/>
              </a:rPr>
              <a:t>スタイル</a:t>
            </a:r>
            <a:r>
              <a:rPr kumimoji="0" lang="en-US" altLang="ja-JP">
                <a:latin typeface="Times New Roman" panose="02020603050405020304" pitchFamily="18" charset="0"/>
              </a:rPr>
              <a:t>]</a:t>
            </a:r>
            <a:br>
              <a:rPr kumimoji="0" lang="en-US" altLang="ja-JP">
                <a:latin typeface="Times New Roman" panose="02020603050405020304" pitchFamily="18" charset="0"/>
              </a:rPr>
            </a:br>
            <a:r>
              <a:rPr kumimoji="0" lang="ja-JP" altLang="en-US">
                <a:latin typeface="Times New Roman" panose="02020603050405020304" pitchFamily="18" charset="0"/>
              </a:rPr>
              <a:t>タブで、フォントのサイズ、</a:t>
            </a:r>
            <a:r>
              <a:rPr kumimoji="0" lang="en-US" altLang="ja-JP">
                <a:latin typeface="Times New Roman" panose="02020603050405020304" pitchFamily="18" charset="0"/>
              </a:rPr>
              <a:t/>
            </a:r>
            <a:br>
              <a:rPr kumimoji="0" lang="en-US" altLang="ja-JP">
                <a:latin typeface="Times New Roman" panose="02020603050405020304" pitchFamily="18" charset="0"/>
              </a:rPr>
            </a:br>
            <a:r>
              <a:rPr kumimoji="0" lang="ja-JP" altLang="en-US">
                <a:latin typeface="Times New Roman" panose="02020603050405020304" pitchFamily="18" charset="0"/>
              </a:rPr>
              <a:t>種類、色のセット（スタイル）を選択することができる。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265" y="1156363"/>
            <a:ext cx="3011870" cy="5361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514" y="1287413"/>
            <a:ext cx="3141916" cy="4949924"/>
          </a:xfrm>
          <a:prstGeom prst="rect">
            <a:avLst/>
          </a:prstGeom>
        </p:spPr>
      </p:pic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3093CA5-A60C-434E-B034-43C0F9179A57}" type="slidenum">
              <a:rPr kumimoji="0"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ja-JP" sz="140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3555" name="タイトル 1"/>
          <p:cNvSpPr>
            <a:spLocks noGrp="1"/>
          </p:cNvSpPr>
          <p:nvPr>
            <p:ph type="title" idx="4294967295"/>
          </p:nvPr>
        </p:nvSpPr>
        <p:spPr>
          <a:xfrm>
            <a:off x="1820863" y="44450"/>
            <a:ext cx="6999287" cy="838200"/>
          </a:xfrm>
        </p:spPr>
        <p:txBody>
          <a:bodyPr/>
          <a:lstStyle/>
          <a:p>
            <a:r>
              <a:rPr lang="ja-JP" altLang="en-US" smtClean="0"/>
              <a:t>タイトルのプロパティ～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アニメーション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4788" y="1084263"/>
            <a:ext cx="515937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ja-JP" altLang="en-US" dirty="0">
                <a:latin typeface="Times New Roman" panose="02020603050405020304" pitchFamily="18" charset="0"/>
              </a:rPr>
              <a:t>調整パネルの</a:t>
            </a:r>
            <a:r>
              <a:rPr kumimoji="0" lang="en-US" altLang="ja-JP" dirty="0">
                <a:latin typeface="Times New Roman" panose="02020603050405020304" pitchFamily="18" charset="0"/>
              </a:rPr>
              <a:t>[</a:t>
            </a:r>
            <a:r>
              <a:rPr kumimoji="0" lang="ja-JP" altLang="en-US" dirty="0">
                <a:latin typeface="Times New Roman" panose="02020603050405020304" pitchFamily="18" charset="0"/>
              </a:rPr>
              <a:t>アニメーション</a:t>
            </a:r>
            <a:r>
              <a:rPr kumimoji="0" lang="en-US" altLang="ja-JP" dirty="0">
                <a:latin typeface="Times New Roman" panose="02020603050405020304" pitchFamily="18" charset="0"/>
              </a:rPr>
              <a:t>]</a:t>
            </a:r>
            <a:r>
              <a:rPr kumimoji="0" lang="ja-JP" altLang="en-US" dirty="0">
                <a:latin typeface="Times New Roman" panose="02020603050405020304" pitchFamily="18" charset="0"/>
              </a:rPr>
              <a:t>タブで、静止タイトルにアニメーションを追加できる。</a:t>
            </a:r>
            <a:endParaRPr kumimoji="0" lang="en-US" altLang="ja-JP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ja-JP" altLang="en-US" dirty="0">
                <a:latin typeface="Times New Roman" panose="02020603050405020304" pitchFamily="18" charset="0"/>
              </a:rPr>
              <a:t>→追加したいアニメーション</a:t>
            </a:r>
            <a:r>
              <a:rPr kumimoji="0" lang="en-US" altLang="ja-JP" dirty="0">
                <a:latin typeface="Times New Roman" panose="02020603050405020304" pitchFamily="18" charset="0"/>
              </a:rPr>
              <a:t/>
            </a:r>
            <a:br>
              <a:rPr kumimoji="0" lang="en-US" altLang="ja-JP" dirty="0">
                <a:latin typeface="Times New Roman" panose="02020603050405020304" pitchFamily="18" charset="0"/>
              </a:rPr>
            </a:br>
            <a:r>
              <a:rPr kumimoji="0" lang="ja-JP" altLang="en-US" dirty="0">
                <a:latin typeface="Times New Roman" panose="02020603050405020304" pitchFamily="18" charset="0"/>
              </a:rPr>
              <a:t>　 を選択し、「適用」を押す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。</a:t>
            </a:r>
            <a:endParaRPr kumimoji="0" lang="en-US" altLang="ja-JP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ja-JP" dirty="0" smtClean="0">
                <a:latin typeface="Times New Roman" panose="02020603050405020304" pitchFamily="18" charset="0"/>
              </a:rPr>
              <a:t>※</a:t>
            </a:r>
            <a:r>
              <a:rPr kumimoji="0" lang="ja-JP" altLang="en-US" dirty="0">
                <a:latin typeface="Times New Roman" panose="02020603050405020304" pitchFamily="18" charset="0"/>
              </a:rPr>
              <a:t>タイトル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が</a:t>
            </a:r>
            <a:r>
              <a:rPr kumimoji="0" lang="en-US" altLang="ja-JP" dirty="0" smtClean="0">
                <a:latin typeface="Times New Roman" panose="02020603050405020304" pitchFamily="18" charset="0"/>
              </a:rPr>
              <a:t>2</a:t>
            </a:r>
            <a:r>
              <a:rPr kumimoji="0" lang="ja-JP" altLang="en-US" dirty="0" smtClean="0">
                <a:latin typeface="Times New Roman" panose="02020603050405020304" pitchFamily="18" charset="0"/>
              </a:rPr>
              <a:t>行以上のときは、アニメーションの設定ができない。</a:t>
            </a:r>
            <a:endParaRPr kumimoji="0" lang="ja-JP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Oval 7"/>
          <p:cNvSpPr>
            <a:spLocks noChangeAspect="1" noChangeArrowheads="1"/>
          </p:cNvSpPr>
          <p:nvPr/>
        </p:nvSpPr>
        <p:spPr bwMode="auto">
          <a:xfrm>
            <a:off x="5148064" y="1998663"/>
            <a:ext cx="1625600" cy="1366837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9000"/>
              </a:buClr>
              <a:buSzPct val="60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C_Film_Spotlight_TP01140812">
  <a:themeElements>
    <a:clrScheme name="TC_Film_Spotlight_TP01140812 1">
      <a:dk1>
        <a:srgbClr val="624F00"/>
      </a:dk1>
      <a:lt1>
        <a:srgbClr val="FFFFFF"/>
      </a:lt1>
      <a:dk2>
        <a:srgbClr val="000000"/>
      </a:dk2>
      <a:lt2>
        <a:srgbClr val="000000"/>
      </a:lt2>
      <a:accent1>
        <a:srgbClr val="FFCC00"/>
      </a:accent1>
      <a:accent2>
        <a:srgbClr val="A88800"/>
      </a:accent2>
      <a:accent3>
        <a:srgbClr val="AAAAAA"/>
      </a:accent3>
      <a:accent4>
        <a:srgbClr val="DADADA"/>
      </a:accent4>
      <a:accent5>
        <a:srgbClr val="FFE2AA"/>
      </a:accent5>
      <a:accent6>
        <a:srgbClr val="987B00"/>
      </a:accent6>
      <a:hlink>
        <a:srgbClr val="E1E0C9"/>
      </a:hlink>
      <a:folHlink>
        <a:srgbClr val="624F00"/>
      </a:folHlink>
    </a:clrScheme>
    <a:fontScheme name="TC_Film_Spotlight_TP01140812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C_Film_Spotlight_TP01140812 1">
        <a:dk1>
          <a:srgbClr val="624F00"/>
        </a:dk1>
        <a:lt1>
          <a:srgbClr val="FFFFFF"/>
        </a:lt1>
        <a:dk2>
          <a:srgbClr val="000000"/>
        </a:dk2>
        <a:lt2>
          <a:srgbClr val="000000"/>
        </a:lt2>
        <a:accent1>
          <a:srgbClr val="FFCC00"/>
        </a:accent1>
        <a:accent2>
          <a:srgbClr val="A888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987B00"/>
        </a:accent6>
        <a:hlink>
          <a:srgbClr val="E1E0C9"/>
        </a:hlink>
        <a:folHlink>
          <a:srgbClr val="624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3705</TotalTime>
  <Words>785</Words>
  <Application>Microsoft Office PowerPoint</Application>
  <PresentationFormat>画面に合わせる (4:3)</PresentationFormat>
  <Paragraphs>134</Paragraphs>
  <Slides>27</Slides>
  <Notes>27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2" baseType="lpstr">
      <vt:lpstr>ＭＳ Ｐゴシック</vt:lpstr>
      <vt:lpstr>ＭＳ Ｐ明朝</vt:lpstr>
      <vt:lpstr>Times New Roman</vt:lpstr>
      <vt:lpstr>Wingdings</vt:lpstr>
      <vt:lpstr>TC_Film_Spotlight_TP01140812</vt:lpstr>
      <vt:lpstr>映像技術演習</vt:lpstr>
      <vt:lpstr>まず最初に・・・</vt:lpstr>
      <vt:lpstr>タイトルとは</vt:lpstr>
      <vt:lpstr>静止タイトルの作成</vt:lpstr>
      <vt:lpstr>静止タイトルの作成(2)</vt:lpstr>
      <vt:lpstr>タイトルの編集</vt:lpstr>
      <vt:lpstr>タイトルのプロパティ～テキスト</vt:lpstr>
      <vt:lpstr>タイトルのプロパティ～スタイル</vt:lpstr>
      <vt:lpstr>タイトルのプロパティ～ アニメーション</vt:lpstr>
      <vt:lpstr>タイトルの表示時間を変える</vt:lpstr>
      <vt:lpstr>トランジション、エフェクトの追加</vt:lpstr>
      <vt:lpstr>吹き出しの追加</vt:lpstr>
      <vt:lpstr>ロールタイトルの作成</vt:lpstr>
      <vt:lpstr>クロールタイトルの作成</vt:lpstr>
      <vt:lpstr>ロール・クロールオプション</vt:lpstr>
      <vt:lpstr>タイトルのテンプレート</vt:lpstr>
      <vt:lpstr>BGMの追加</vt:lpstr>
      <vt:lpstr>Premiere Elements 15の ライブラリから追加(1)</vt:lpstr>
      <vt:lpstr>Premiere Elements 15の ライブラリから追加(2)</vt:lpstr>
      <vt:lpstr>サウンドエフェクトの追加</vt:lpstr>
      <vt:lpstr>対応している音源の種類</vt:lpstr>
      <vt:lpstr>著作権フリーの音源を利用する</vt:lpstr>
      <vt:lpstr>自分で用意した音源を追加</vt:lpstr>
      <vt:lpstr>オーディオの編集</vt:lpstr>
      <vt:lpstr>ナレーションの録音 （Premiere Elements 15）</vt:lpstr>
      <vt:lpstr>ナレーションの録音（ICレコーダー）</vt:lpstr>
      <vt:lpstr>今日のおさらい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subject/>
  <dc:creator>user</dc:creator>
  <cp:keywords/>
  <dc:description/>
  <cp:lastModifiedBy>user</cp:lastModifiedBy>
  <cp:revision>134</cp:revision>
  <dcterms:created xsi:type="dcterms:W3CDTF">2004-12-02T09:57:16Z</dcterms:created>
  <dcterms:modified xsi:type="dcterms:W3CDTF">2019-05-17T05:18:37Z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TC011408121041</vt:lpwstr>
  </property>
</Properties>
</file>